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316" r:id="rId4"/>
    <p:sldId id="285" r:id="rId5"/>
    <p:sldId id="257" r:id="rId6"/>
    <p:sldId id="258" r:id="rId7"/>
    <p:sldId id="259" r:id="rId8"/>
    <p:sldId id="263" r:id="rId9"/>
    <p:sldId id="260" r:id="rId10"/>
    <p:sldId id="261" r:id="rId11"/>
    <p:sldId id="272" r:id="rId12"/>
    <p:sldId id="264" r:id="rId13"/>
    <p:sldId id="312" r:id="rId14"/>
    <p:sldId id="265" r:id="rId15"/>
    <p:sldId id="289" r:id="rId16"/>
    <p:sldId id="266" r:id="rId17"/>
    <p:sldId id="267" r:id="rId18"/>
    <p:sldId id="288" r:id="rId19"/>
    <p:sldId id="268" r:id="rId20"/>
    <p:sldId id="269" r:id="rId21"/>
    <p:sldId id="270" r:id="rId22"/>
    <p:sldId id="296" r:id="rId23"/>
    <p:sldId id="299" r:id="rId24"/>
    <p:sldId id="303" r:id="rId25"/>
    <p:sldId id="313" r:id="rId26"/>
    <p:sldId id="314" r:id="rId27"/>
    <p:sldId id="298" r:id="rId28"/>
    <p:sldId id="271" r:id="rId29"/>
    <p:sldId id="277" r:id="rId30"/>
    <p:sldId id="304" r:id="rId31"/>
    <p:sldId id="297" r:id="rId32"/>
    <p:sldId id="278" r:id="rId33"/>
    <p:sldId id="279" r:id="rId34"/>
    <p:sldId id="319" r:id="rId35"/>
    <p:sldId id="309" r:id="rId36"/>
    <p:sldId id="274" r:id="rId37"/>
    <p:sldId id="275" r:id="rId38"/>
    <p:sldId id="280" r:id="rId39"/>
    <p:sldId id="273" r:id="rId40"/>
    <p:sldId id="321" r:id="rId41"/>
    <p:sldId id="322" r:id="rId42"/>
    <p:sldId id="276" r:id="rId43"/>
    <p:sldId id="281" r:id="rId44"/>
    <p:sldId id="315" r:id="rId45"/>
    <p:sldId id="287" r:id="rId46"/>
    <p:sldId id="282" r:id="rId47"/>
    <p:sldId id="318" r:id="rId48"/>
    <p:sldId id="283" r:id="rId49"/>
    <p:sldId id="305" r:id="rId50"/>
    <p:sldId id="306" r:id="rId51"/>
    <p:sldId id="293" r:id="rId52"/>
    <p:sldId id="310" r:id="rId53"/>
    <p:sldId id="290" r:id="rId54"/>
    <p:sldId id="291" r:id="rId55"/>
    <p:sldId id="323" r:id="rId56"/>
    <p:sldId id="30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E308B-4335-4588-8227-E91E82A29E19}" v="8" dt="2025-03-27T10:47:36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CEF73916-DC75-4176-BD20-CC2DEC7891CC}"/>
    <pc:docChg chg="custSel addSld delSld modSld">
      <pc:chgData name="Crilly, Aidan J" userId="361a778c-0adc-4efb-a7e4-cc7f57e4af4c" providerId="ADAL" clId="{CEF73916-DC75-4176-BD20-CC2DEC7891CC}" dt="2024-09-23T13:27:14.187" v="763" actId="20577"/>
      <pc:docMkLst>
        <pc:docMk/>
      </pc:docMkLst>
      <pc:sldChg chg="modSp mod">
        <pc:chgData name="Crilly, Aidan J" userId="361a778c-0adc-4efb-a7e4-cc7f57e4af4c" providerId="ADAL" clId="{CEF73916-DC75-4176-BD20-CC2DEC7891CC}" dt="2024-09-23T13:19:35.501" v="602" actId="114"/>
        <pc:sldMkLst>
          <pc:docMk/>
          <pc:sldMk cId="1889389026" sldId="259"/>
        </pc:sldMkLst>
      </pc:sldChg>
      <pc:sldChg chg="modSp mod">
        <pc:chgData name="Crilly, Aidan J" userId="361a778c-0adc-4efb-a7e4-cc7f57e4af4c" providerId="ADAL" clId="{CEF73916-DC75-4176-BD20-CC2DEC7891CC}" dt="2024-09-23T13:09:31.240" v="38" actId="20577"/>
        <pc:sldMkLst>
          <pc:docMk/>
          <pc:sldMk cId="1308814029" sldId="293"/>
        </pc:sldMkLst>
      </pc:sldChg>
      <pc:sldChg chg="del">
        <pc:chgData name="Crilly, Aidan J" userId="361a778c-0adc-4efb-a7e4-cc7f57e4af4c" providerId="ADAL" clId="{CEF73916-DC75-4176-BD20-CC2DEC7891CC}" dt="2024-09-23T13:09:26.493" v="34" actId="47"/>
        <pc:sldMkLst>
          <pc:docMk/>
          <pc:sldMk cId="2189987685" sldId="294"/>
        </pc:sldMkLst>
      </pc:sldChg>
      <pc:sldChg chg="modSp mod">
        <pc:chgData name="Crilly, Aidan J" userId="361a778c-0adc-4efb-a7e4-cc7f57e4af4c" providerId="ADAL" clId="{CEF73916-DC75-4176-BD20-CC2DEC7891CC}" dt="2024-09-23T13:06:03.707" v="23" actId="20577"/>
        <pc:sldMkLst>
          <pc:docMk/>
          <pc:sldMk cId="240543939" sldId="316"/>
        </pc:sldMkLst>
      </pc:sldChg>
      <pc:sldChg chg="modSp new mod">
        <pc:chgData name="Crilly, Aidan J" userId="361a778c-0adc-4efb-a7e4-cc7f57e4af4c" providerId="ADAL" clId="{CEF73916-DC75-4176-BD20-CC2DEC7891CC}" dt="2024-09-23T13:27:14.187" v="763" actId="20577"/>
        <pc:sldMkLst>
          <pc:docMk/>
          <pc:sldMk cId="266082099" sldId="317"/>
        </pc:sldMkLst>
      </pc:sldChg>
      <pc:sldChg chg="addSp modSp add mod">
        <pc:chgData name="Crilly, Aidan J" userId="361a778c-0adc-4efb-a7e4-cc7f57e4af4c" providerId="ADAL" clId="{CEF73916-DC75-4176-BD20-CC2DEC7891CC}" dt="2024-09-23T13:27:05.449" v="753" actId="1076"/>
        <pc:sldMkLst>
          <pc:docMk/>
          <pc:sldMk cId="1199597047" sldId="318"/>
        </pc:sldMkLst>
      </pc:sldChg>
    </pc:docChg>
  </pc:docChgLst>
  <pc:docChgLst>
    <pc:chgData name="Crilly, Aidan J" userId="361a778c-0adc-4efb-a7e4-cc7f57e4af4c" providerId="ADAL" clId="{F04E308B-4335-4588-8227-E91E82A29E19}"/>
    <pc:docChg chg="undo custSel addSld delSld modSld sldOrd">
      <pc:chgData name="Crilly, Aidan J" userId="361a778c-0adc-4efb-a7e4-cc7f57e4af4c" providerId="ADAL" clId="{F04E308B-4335-4588-8227-E91E82A29E19}" dt="2025-03-27T10:54:44.488" v="1295"/>
      <pc:docMkLst>
        <pc:docMk/>
      </pc:docMkLst>
      <pc:sldChg chg="add del">
        <pc:chgData name="Crilly, Aidan J" userId="361a778c-0adc-4efb-a7e4-cc7f57e4af4c" providerId="ADAL" clId="{F04E308B-4335-4588-8227-E91E82A29E19}" dt="2025-03-27T10:17:35.573" v="138" actId="47"/>
        <pc:sldMkLst>
          <pc:docMk/>
          <pc:sldMk cId="2523249834" sldId="291"/>
        </pc:sldMkLst>
      </pc:sldChg>
      <pc:sldChg chg="del">
        <pc:chgData name="Crilly, Aidan J" userId="361a778c-0adc-4efb-a7e4-cc7f57e4af4c" providerId="ADAL" clId="{F04E308B-4335-4588-8227-E91E82A29E19}" dt="2025-03-27T10:17:47.126" v="144" actId="47"/>
        <pc:sldMkLst>
          <pc:docMk/>
          <pc:sldMk cId="915038430" sldId="292"/>
        </pc:sldMkLst>
      </pc:sldChg>
      <pc:sldChg chg="modSp mod">
        <pc:chgData name="Crilly, Aidan J" userId="361a778c-0adc-4efb-a7e4-cc7f57e4af4c" providerId="ADAL" clId="{F04E308B-4335-4588-8227-E91E82A29E19}" dt="2025-03-27T10:17:43.417" v="143" actId="14"/>
        <pc:sldMkLst>
          <pc:docMk/>
          <pc:sldMk cId="1308814029" sldId="293"/>
        </pc:sldMkLst>
        <pc:spChg chg="mod">
          <ac:chgData name="Crilly, Aidan J" userId="361a778c-0adc-4efb-a7e4-cc7f57e4af4c" providerId="ADAL" clId="{F04E308B-4335-4588-8227-E91E82A29E19}" dt="2025-03-27T10:17:43.417" v="143" actId="14"/>
          <ac:spMkLst>
            <pc:docMk/>
            <pc:sldMk cId="1308814029" sldId="293"/>
            <ac:spMk id="3" creationId="{5BA5DE55-66A3-00DE-3795-54422487BA35}"/>
          </ac:spMkLst>
        </pc:spChg>
      </pc:sldChg>
      <pc:sldChg chg="addSp modSp mod">
        <pc:chgData name="Crilly, Aidan J" userId="361a778c-0adc-4efb-a7e4-cc7f57e4af4c" providerId="ADAL" clId="{F04E308B-4335-4588-8227-E91E82A29E19}" dt="2025-03-27T10:48:04.317" v="1282" actId="692"/>
        <pc:sldMkLst>
          <pc:docMk/>
          <pc:sldMk cId="3111590068" sldId="307"/>
        </pc:sldMkLst>
        <pc:spChg chg="add mod">
          <ac:chgData name="Crilly, Aidan J" userId="361a778c-0adc-4efb-a7e4-cc7f57e4af4c" providerId="ADAL" clId="{F04E308B-4335-4588-8227-E91E82A29E19}" dt="2025-03-27T10:45:31.502" v="1206"/>
          <ac:spMkLst>
            <pc:docMk/>
            <pc:sldMk cId="3111590068" sldId="307"/>
            <ac:spMk id="4" creationId="{D1B0F040-301E-A18F-E2C7-FC9AAA79E77C}"/>
          </ac:spMkLst>
        </pc:spChg>
        <pc:spChg chg="mod">
          <ac:chgData name="Crilly, Aidan J" userId="361a778c-0adc-4efb-a7e4-cc7f57e4af4c" providerId="ADAL" clId="{F04E308B-4335-4588-8227-E91E82A29E19}" dt="2025-03-27T10:33:40.578" v="1193" actId="1076"/>
          <ac:spMkLst>
            <pc:docMk/>
            <pc:sldMk cId="3111590068" sldId="307"/>
            <ac:spMk id="6" creationId="{0878859E-D3C0-D344-756C-46328C7A86BF}"/>
          </ac:spMkLst>
        </pc:spChg>
        <pc:spChg chg="add mod">
          <ac:chgData name="Crilly, Aidan J" userId="361a778c-0adc-4efb-a7e4-cc7f57e4af4c" providerId="ADAL" clId="{F04E308B-4335-4588-8227-E91E82A29E19}" dt="2025-03-27T10:47:52.199" v="1266" actId="122"/>
          <ac:spMkLst>
            <pc:docMk/>
            <pc:sldMk cId="3111590068" sldId="307"/>
            <ac:spMk id="7" creationId="{595AFA56-64FB-E6FB-A8C4-BEB81AE6D07A}"/>
          </ac:spMkLst>
        </pc:spChg>
        <pc:picChg chg="add mod">
          <ac:chgData name="Crilly, Aidan J" userId="361a778c-0adc-4efb-a7e4-cc7f57e4af4c" providerId="ADAL" clId="{F04E308B-4335-4588-8227-E91E82A29E19}" dt="2025-03-27T10:47:15.715" v="1209" actId="14826"/>
          <ac:picMkLst>
            <pc:docMk/>
            <pc:sldMk cId="3111590068" sldId="307"/>
            <ac:picMk id="3" creationId="{C0C80F15-F00A-22DE-8D2C-6B4E70BA5419}"/>
          </ac:picMkLst>
        </pc:picChg>
        <pc:picChg chg="mod">
          <ac:chgData name="Crilly, Aidan J" userId="361a778c-0adc-4efb-a7e4-cc7f57e4af4c" providerId="ADAL" clId="{F04E308B-4335-4588-8227-E91E82A29E19}" dt="2025-03-27T10:33:40.578" v="1193" actId="1076"/>
          <ac:picMkLst>
            <pc:docMk/>
            <pc:sldMk cId="3111590068" sldId="307"/>
            <ac:picMk id="5" creationId="{99046292-BBA8-9DA0-0995-A6B99476B77C}"/>
          </ac:picMkLst>
        </pc:picChg>
        <pc:cxnChg chg="add mod">
          <ac:chgData name="Crilly, Aidan J" userId="361a778c-0adc-4efb-a7e4-cc7f57e4af4c" providerId="ADAL" clId="{F04E308B-4335-4588-8227-E91E82A29E19}" dt="2025-03-27T10:48:04.317" v="1282" actId="692"/>
          <ac:cxnSpMkLst>
            <pc:docMk/>
            <pc:sldMk cId="3111590068" sldId="307"/>
            <ac:cxnSpMk id="9" creationId="{29B329DF-F1DD-644C-C055-30770F3F0A8F}"/>
          </ac:cxnSpMkLst>
        </pc:cxnChg>
      </pc:sldChg>
      <pc:sldChg chg="modSp mod ord">
        <pc:chgData name="Crilly, Aidan J" userId="361a778c-0adc-4efb-a7e4-cc7f57e4af4c" providerId="ADAL" clId="{F04E308B-4335-4588-8227-E91E82A29E19}" dt="2025-03-27T10:54:44.488" v="1295"/>
        <pc:sldMkLst>
          <pc:docMk/>
          <pc:sldMk cId="1887437746" sldId="308"/>
        </pc:sldMkLst>
        <pc:spChg chg="mod">
          <ac:chgData name="Crilly, Aidan J" userId="361a778c-0adc-4efb-a7e4-cc7f57e4af4c" providerId="ADAL" clId="{F04E308B-4335-4588-8227-E91E82A29E19}" dt="2025-03-27T10:54:36.210" v="1293" actId="20577"/>
          <ac:spMkLst>
            <pc:docMk/>
            <pc:sldMk cId="1887437746" sldId="308"/>
            <ac:spMk id="7" creationId="{27C64A4A-A307-B6C6-B0EE-56A477DB7D67}"/>
          </ac:spMkLst>
        </pc:spChg>
      </pc:sldChg>
      <pc:sldChg chg="modSp mod">
        <pc:chgData name="Crilly, Aidan J" userId="361a778c-0adc-4efb-a7e4-cc7f57e4af4c" providerId="ADAL" clId="{F04E308B-4335-4588-8227-E91E82A29E19}" dt="2025-03-27T10:13:46.486" v="3" actId="20577"/>
        <pc:sldMkLst>
          <pc:docMk/>
          <pc:sldMk cId="240543939" sldId="316"/>
        </pc:sldMkLst>
        <pc:spChg chg="mod">
          <ac:chgData name="Crilly, Aidan J" userId="361a778c-0adc-4efb-a7e4-cc7f57e4af4c" providerId="ADAL" clId="{F04E308B-4335-4588-8227-E91E82A29E19}" dt="2025-03-27T10:13:46.486" v="3" actId="20577"/>
          <ac:spMkLst>
            <pc:docMk/>
            <pc:sldMk cId="240543939" sldId="316"/>
            <ac:spMk id="3" creationId="{A17A8849-513A-4E1D-8064-AAA6F76D841F}"/>
          </ac:spMkLst>
        </pc:spChg>
      </pc:sldChg>
      <pc:sldChg chg="del">
        <pc:chgData name="Crilly, Aidan J" userId="361a778c-0adc-4efb-a7e4-cc7f57e4af4c" providerId="ADAL" clId="{F04E308B-4335-4588-8227-E91E82A29E19}" dt="2025-03-27T10:17:58.657" v="145" actId="47"/>
        <pc:sldMkLst>
          <pc:docMk/>
          <pc:sldMk cId="266082099" sldId="317"/>
        </pc:sldMkLst>
      </pc:sldChg>
      <pc:sldChg chg="addSp modSp new mod">
        <pc:chgData name="Crilly, Aidan J" userId="361a778c-0adc-4efb-a7e4-cc7f57e4af4c" providerId="ADAL" clId="{F04E308B-4335-4588-8227-E91E82A29E19}" dt="2025-03-27T10:25:46.701" v="377" actId="27636"/>
        <pc:sldMkLst>
          <pc:docMk/>
          <pc:sldMk cId="1915248431" sldId="319"/>
        </pc:sldMkLst>
        <pc:spChg chg="mod">
          <ac:chgData name="Crilly, Aidan J" userId="361a778c-0adc-4efb-a7e4-cc7f57e4af4c" providerId="ADAL" clId="{F04E308B-4335-4588-8227-E91E82A29E19}" dt="2025-03-27T10:15:01.360" v="20" actId="20577"/>
          <ac:spMkLst>
            <pc:docMk/>
            <pc:sldMk cId="1915248431" sldId="319"/>
            <ac:spMk id="2" creationId="{948A8DD6-B2EE-07C6-B0A3-34D188C85369}"/>
          </ac:spMkLst>
        </pc:spChg>
        <pc:spChg chg="mod">
          <ac:chgData name="Crilly, Aidan J" userId="361a778c-0adc-4efb-a7e4-cc7f57e4af4c" providerId="ADAL" clId="{F04E308B-4335-4588-8227-E91E82A29E19}" dt="2025-03-27T10:25:46.701" v="377" actId="27636"/>
          <ac:spMkLst>
            <pc:docMk/>
            <pc:sldMk cId="1915248431" sldId="319"/>
            <ac:spMk id="3" creationId="{B199BCA8-C146-B5AE-E362-FE3392A8C234}"/>
          </ac:spMkLst>
        </pc:spChg>
        <pc:spChg chg="add mod ord">
          <ac:chgData name="Crilly, Aidan J" userId="361a778c-0adc-4efb-a7e4-cc7f57e4af4c" providerId="ADAL" clId="{F04E308B-4335-4588-8227-E91E82A29E19}" dt="2025-03-27T10:22:54.310" v="197" actId="1076"/>
          <ac:spMkLst>
            <pc:docMk/>
            <pc:sldMk cId="1915248431" sldId="319"/>
            <ac:spMk id="8" creationId="{4C375B68-557D-F198-F4E5-5F8120F93205}"/>
          </ac:spMkLst>
        </pc:spChg>
        <pc:picChg chg="add mod">
          <ac:chgData name="Crilly, Aidan J" userId="361a778c-0adc-4efb-a7e4-cc7f57e4af4c" providerId="ADAL" clId="{F04E308B-4335-4588-8227-E91E82A29E19}" dt="2025-03-27T10:21:51.260" v="151" actId="14100"/>
          <ac:picMkLst>
            <pc:docMk/>
            <pc:sldMk cId="1915248431" sldId="319"/>
            <ac:picMk id="5" creationId="{740026F9-ED7C-B4D3-A331-C9F35EEF3AFB}"/>
          </ac:picMkLst>
        </pc:picChg>
        <pc:cxnChg chg="add mod">
          <ac:chgData name="Crilly, Aidan J" userId="361a778c-0adc-4efb-a7e4-cc7f57e4af4c" providerId="ADAL" clId="{F04E308B-4335-4588-8227-E91E82A29E19}" dt="2025-03-27T10:22:14.755" v="163" actId="1035"/>
          <ac:cxnSpMkLst>
            <pc:docMk/>
            <pc:sldMk cId="1915248431" sldId="319"/>
            <ac:cxnSpMk id="7" creationId="{C4EAFCB8-5EC2-E696-B1F9-A0C9721B8C86}"/>
          </ac:cxnSpMkLst>
        </pc:cxnChg>
        <pc:cxnChg chg="add mod">
          <ac:chgData name="Crilly, Aidan J" userId="361a778c-0adc-4efb-a7e4-cc7f57e4af4c" providerId="ADAL" clId="{F04E308B-4335-4588-8227-E91E82A29E19}" dt="2025-03-27T10:22:42.638" v="193" actId="692"/>
          <ac:cxnSpMkLst>
            <pc:docMk/>
            <pc:sldMk cId="1915248431" sldId="319"/>
            <ac:cxnSpMk id="10" creationId="{0EA2F5A5-9679-56F7-08A0-34FEAC10D855}"/>
          </ac:cxnSpMkLst>
        </pc:cxnChg>
      </pc:sldChg>
      <pc:sldChg chg="modSp new del mod">
        <pc:chgData name="Crilly, Aidan J" userId="361a778c-0adc-4efb-a7e4-cc7f57e4af4c" providerId="ADAL" clId="{F04E308B-4335-4588-8227-E91E82A29E19}" dt="2025-03-27T10:27:26.945" v="378" actId="47"/>
        <pc:sldMkLst>
          <pc:docMk/>
          <pc:sldMk cId="2748541224" sldId="320"/>
        </pc:sldMkLst>
        <pc:spChg chg="mod">
          <ac:chgData name="Crilly, Aidan J" userId="361a778c-0adc-4efb-a7e4-cc7f57e4af4c" providerId="ADAL" clId="{F04E308B-4335-4588-8227-E91E82A29E19}" dt="2025-03-27T10:15:21.570" v="66" actId="20577"/>
          <ac:spMkLst>
            <pc:docMk/>
            <pc:sldMk cId="2748541224" sldId="320"/>
            <ac:spMk id="2" creationId="{B0B9BE7F-A158-C3E5-A037-A239150E66BA}"/>
          </ac:spMkLst>
        </pc:spChg>
      </pc:sldChg>
      <pc:sldChg chg="addSp delSp modSp add mod">
        <pc:chgData name="Crilly, Aidan J" userId="361a778c-0adc-4efb-a7e4-cc7f57e4af4c" providerId="ADAL" clId="{F04E308B-4335-4588-8227-E91E82A29E19}" dt="2025-03-27T10:29:22.250" v="648" actId="14100"/>
        <pc:sldMkLst>
          <pc:docMk/>
          <pc:sldMk cId="1937899813" sldId="321"/>
        </pc:sldMkLst>
        <pc:spChg chg="del">
          <ac:chgData name="Crilly, Aidan J" userId="361a778c-0adc-4efb-a7e4-cc7f57e4af4c" providerId="ADAL" clId="{F04E308B-4335-4588-8227-E91E82A29E19}" dt="2025-03-27T10:15:48.007" v="68"/>
          <ac:spMkLst>
            <pc:docMk/>
            <pc:sldMk cId="1937899813" sldId="321"/>
            <ac:spMk id="3" creationId="{E44CB10D-9E89-1DB4-34E4-AB4A69171CDB}"/>
          </ac:spMkLst>
        </pc:spChg>
        <pc:spChg chg="add mod">
          <ac:chgData name="Crilly, Aidan J" userId="361a778c-0adc-4efb-a7e4-cc7f57e4af4c" providerId="ADAL" clId="{F04E308B-4335-4588-8227-E91E82A29E19}" dt="2025-03-27T10:16:50.546" v="135" actId="114"/>
          <ac:spMkLst>
            <pc:docMk/>
            <pc:sldMk cId="1937899813" sldId="321"/>
            <ac:spMk id="6" creationId="{F399CB1F-7EBC-46B9-A1DE-588BDE872FD6}"/>
          </ac:spMkLst>
        </pc:spChg>
        <pc:spChg chg="add mod">
          <ac:chgData name="Crilly, Aidan J" userId="361a778c-0adc-4efb-a7e4-cc7f57e4af4c" providerId="ADAL" clId="{F04E308B-4335-4588-8227-E91E82A29E19}" dt="2025-03-27T10:29:22.250" v="648" actId="14100"/>
          <ac:spMkLst>
            <pc:docMk/>
            <pc:sldMk cId="1937899813" sldId="321"/>
            <ac:spMk id="7" creationId="{FF6E58E9-F11A-A7B0-BAAE-A072B6759CAF}"/>
          </ac:spMkLst>
        </pc:spChg>
        <pc:picChg chg="add mod">
          <ac:chgData name="Crilly, Aidan J" userId="361a778c-0adc-4efb-a7e4-cc7f57e4af4c" providerId="ADAL" clId="{F04E308B-4335-4588-8227-E91E82A29E19}" dt="2025-03-27T10:16:16.167" v="73" actId="1076"/>
          <ac:picMkLst>
            <pc:docMk/>
            <pc:sldMk cId="1937899813" sldId="321"/>
            <ac:picMk id="5" creationId="{0CCEDBDC-6FF0-D484-855B-FFC4AA18E09A}"/>
          </ac:picMkLst>
        </pc:picChg>
      </pc:sldChg>
      <pc:sldChg chg="addSp delSp modSp add mod">
        <pc:chgData name="Crilly, Aidan J" userId="361a778c-0adc-4efb-a7e4-cc7f57e4af4c" providerId="ADAL" clId="{F04E308B-4335-4588-8227-E91E82A29E19}" dt="2025-03-27T10:31:36.875" v="905" actId="403"/>
        <pc:sldMkLst>
          <pc:docMk/>
          <pc:sldMk cId="1981028625" sldId="322"/>
        </pc:sldMkLst>
        <pc:spChg chg="mod">
          <ac:chgData name="Crilly, Aidan J" userId="361a778c-0adc-4efb-a7e4-cc7f57e4af4c" providerId="ADAL" clId="{F04E308B-4335-4588-8227-E91E82A29E19}" dt="2025-03-27T10:29:44.359" v="653" actId="14100"/>
          <ac:spMkLst>
            <pc:docMk/>
            <pc:sldMk cId="1981028625" sldId="322"/>
            <ac:spMk id="2" creationId="{E98E3869-58AA-C467-9B91-74D6ECDD64E4}"/>
          </ac:spMkLst>
        </pc:spChg>
        <pc:spChg chg="add del mod">
          <ac:chgData name="Crilly, Aidan J" userId="361a778c-0adc-4efb-a7e4-cc7f57e4af4c" providerId="ADAL" clId="{F04E308B-4335-4588-8227-E91E82A29E19}" dt="2025-03-27T10:29:45.558" v="654" actId="478"/>
          <ac:spMkLst>
            <pc:docMk/>
            <pc:sldMk cId="1981028625" sldId="322"/>
            <ac:spMk id="4" creationId="{7F5D59B0-A8BE-79FA-8511-191243A2CD52}"/>
          </ac:spMkLst>
        </pc:spChg>
        <pc:spChg chg="del">
          <ac:chgData name="Crilly, Aidan J" userId="361a778c-0adc-4efb-a7e4-cc7f57e4af4c" providerId="ADAL" clId="{F04E308B-4335-4588-8227-E91E82A29E19}" dt="2025-03-27T10:29:41.309" v="652" actId="478"/>
          <ac:spMkLst>
            <pc:docMk/>
            <pc:sldMk cId="1981028625" sldId="322"/>
            <ac:spMk id="6" creationId="{6CB51163-FCE8-ED94-2651-FDFFA5016BA3}"/>
          </ac:spMkLst>
        </pc:spChg>
        <pc:spChg chg="del">
          <ac:chgData name="Crilly, Aidan J" userId="361a778c-0adc-4efb-a7e4-cc7f57e4af4c" providerId="ADAL" clId="{F04E308B-4335-4588-8227-E91E82A29E19}" dt="2025-03-27T10:29:39.334" v="650" actId="478"/>
          <ac:spMkLst>
            <pc:docMk/>
            <pc:sldMk cId="1981028625" sldId="322"/>
            <ac:spMk id="7" creationId="{6A2C9339-9ECB-3569-A708-22D505A4ABEE}"/>
          </ac:spMkLst>
        </pc:spChg>
        <pc:spChg chg="add mod">
          <ac:chgData name="Crilly, Aidan J" userId="361a778c-0adc-4efb-a7e4-cc7f57e4af4c" providerId="ADAL" clId="{F04E308B-4335-4588-8227-E91E82A29E19}" dt="2025-03-27T10:31:36.875" v="905" actId="403"/>
          <ac:spMkLst>
            <pc:docMk/>
            <pc:sldMk cId="1981028625" sldId="322"/>
            <ac:spMk id="10" creationId="{B0257028-5F7B-027A-0E71-BA57CC1AC31A}"/>
          </ac:spMkLst>
        </pc:spChg>
        <pc:picChg chg="del">
          <ac:chgData name="Crilly, Aidan J" userId="361a778c-0adc-4efb-a7e4-cc7f57e4af4c" providerId="ADAL" clId="{F04E308B-4335-4588-8227-E91E82A29E19}" dt="2025-03-27T10:29:39.997" v="651" actId="478"/>
          <ac:picMkLst>
            <pc:docMk/>
            <pc:sldMk cId="1981028625" sldId="322"/>
            <ac:picMk id="5" creationId="{ADBFEEB7-5103-7E7A-8CAD-733FE69DB7AE}"/>
          </ac:picMkLst>
        </pc:picChg>
        <pc:picChg chg="add mod">
          <ac:chgData name="Crilly, Aidan J" userId="361a778c-0adc-4efb-a7e4-cc7f57e4af4c" providerId="ADAL" clId="{F04E308B-4335-4588-8227-E91E82A29E19}" dt="2025-03-27T10:29:58.132" v="660" actId="1076"/>
          <ac:picMkLst>
            <pc:docMk/>
            <pc:sldMk cId="1981028625" sldId="322"/>
            <ac:picMk id="9" creationId="{464892F4-D214-C53A-32D8-431E652437FC}"/>
          </ac:picMkLst>
        </pc:picChg>
      </pc:sldChg>
      <pc:sldChg chg="modSp new mod">
        <pc:chgData name="Crilly, Aidan J" userId="361a778c-0adc-4efb-a7e4-cc7f57e4af4c" providerId="ADAL" clId="{F04E308B-4335-4588-8227-E91E82A29E19}" dt="2025-03-27T10:33:33.215" v="1192" actId="20577"/>
        <pc:sldMkLst>
          <pc:docMk/>
          <pc:sldMk cId="2037017180" sldId="323"/>
        </pc:sldMkLst>
        <pc:spChg chg="mod">
          <ac:chgData name="Crilly, Aidan J" userId="361a778c-0adc-4efb-a7e4-cc7f57e4af4c" providerId="ADAL" clId="{F04E308B-4335-4588-8227-E91E82A29E19}" dt="2025-03-27T10:32:14.892" v="975" actId="20577"/>
          <ac:spMkLst>
            <pc:docMk/>
            <pc:sldMk cId="2037017180" sldId="323"/>
            <ac:spMk id="2" creationId="{51274ECC-ACD0-5610-302F-5011435999DC}"/>
          </ac:spMkLst>
        </pc:spChg>
        <pc:spChg chg="mod">
          <ac:chgData name="Crilly, Aidan J" userId="361a778c-0adc-4efb-a7e4-cc7f57e4af4c" providerId="ADAL" clId="{F04E308B-4335-4588-8227-E91E82A29E19}" dt="2025-03-27T10:33:33.215" v="1192" actId="20577"/>
          <ac:spMkLst>
            <pc:docMk/>
            <pc:sldMk cId="2037017180" sldId="323"/>
            <ac:spMk id="3" creationId="{56F5F653-AF8A-0280-7A42-F545F1FB072F}"/>
          </ac:spMkLst>
        </pc:spChg>
      </pc:sldChg>
    </pc:docChg>
  </pc:docChgLst>
  <pc:docChgLst>
    <pc:chgData name="Crilly, Aidan J" userId="361a778c-0adc-4efb-a7e4-cc7f57e4af4c" providerId="ADAL" clId="{8C2793A7-E3A1-42BF-A102-501FD74DCEFE}"/>
    <pc:docChg chg="undo custSel addSld modSld">
      <pc:chgData name="Crilly, Aidan J" userId="361a778c-0adc-4efb-a7e4-cc7f57e4af4c" providerId="ADAL" clId="{8C2793A7-E3A1-42BF-A102-501FD74DCEFE}" dt="2023-01-23T12:07:11.622" v="4458" actId="1076"/>
      <pc:docMkLst>
        <pc:docMk/>
      </pc:docMkLst>
      <pc:sldChg chg="modSp mod">
        <pc:chgData name="Crilly, Aidan J" userId="361a778c-0adc-4efb-a7e4-cc7f57e4af4c" providerId="ADAL" clId="{8C2793A7-E3A1-42BF-A102-501FD74DCEFE}" dt="2023-01-18T13:27:34.728" v="3128" actId="20577"/>
        <pc:sldMkLst>
          <pc:docMk/>
          <pc:sldMk cId="2357522015" sldId="257"/>
        </pc:sldMkLst>
      </pc:sldChg>
      <pc:sldChg chg="addSp modSp mod">
        <pc:chgData name="Crilly, Aidan J" userId="361a778c-0adc-4efb-a7e4-cc7f57e4af4c" providerId="ADAL" clId="{8C2793A7-E3A1-42BF-A102-501FD74DCEFE}" dt="2023-01-16T10:58:28.113" v="432" actId="1076"/>
        <pc:sldMkLst>
          <pc:docMk/>
          <pc:sldMk cId="4134452053" sldId="258"/>
        </pc:sldMkLst>
      </pc:sldChg>
      <pc:sldChg chg="addSp modSp mod">
        <pc:chgData name="Crilly, Aidan J" userId="361a778c-0adc-4efb-a7e4-cc7f57e4af4c" providerId="ADAL" clId="{8C2793A7-E3A1-42BF-A102-501FD74DCEFE}" dt="2023-01-16T11:27:10.875" v="1722" actId="14100"/>
        <pc:sldMkLst>
          <pc:docMk/>
          <pc:sldMk cId="1889389026" sldId="259"/>
        </pc:sldMkLst>
      </pc:sldChg>
      <pc:sldChg chg="addSp modSp mod">
        <pc:chgData name="Crilly, Aidan J" userId="361a778c-0adc-4efb-a7e4-cc7f57e4af4c" providerId="ADAL" clId="{8C2793A7-E3A1-42BF-A102-501FD74DCEFE}" dt="2023-01-16T11:11:37.298" v="1190" actId="1076"/>
        <pc:sldMkLst>
          <pc:docMk/>
          <pc:sldMk cId="3783025328" sldId="263"/>
        </pc:sldMkLst>
      </pc:sldChg>
      <pc:sldChg chg="addSp modSp mod">
        <pc:chgData name="Crilly, Aidan J" userId="361a778c-0adc-4efb-a7e4-cc7f57e4af4c" providerId="ADAL" clId="{8C2793A7-E3A1-42BF-A102-501FD74DCEFE}" dt="2023-01-16T11:22:47.533" v="1600" actId="20577"/>
        <pc:sldMkLst>
          <pc:docMk/>
          <pc:sldMk cId="3613519088" sldId="271"/>
        </pc:sldMkLst>
      </pc:sldChg>
      <pc:sldChg chg="addSp delSp modSp mod">
        <pc:chgData name="Crilly, Aidan J" userId="361a778c-0adc-4efb-a7e4-cc7f57e4af4c" providerId="ADAL" clId="{8C2793A7-E3A1-42BF-A102-501FD74DCEFE}" dt="2023-01-23T12:07:11.622" v="4458" actId="1076"/>
        <pc:sldMkLst>
          <pc:docMk/>
          <pc:sldMk cId="1156559055" sldId="273"/>
        </pc:sldMkLst>
      </pc:sldChg>
      <pc:sldChg chg="addSp delSp modSp mod">
        <pc:chgData name="Crilly, Aidan J" userId="361a778c-0adc-4efb-a7e4-cc7f57e4af4c" providerId="ADAL" clId="{8C2793A7-E3A1-42BF-A102-501FD74DCEFE}" dt="2023-01-18T14:00:49.533" v="3174" actId="20577"/>
        <pc:sldMkLst>
          <pc:docMk/>
          <pc:sldMk cId="2301948063" sldId="274"/>
        </pc:sldMkLst>
      </pc:sldChg>
      <pc:sldChg chg="addSp delSp modSp mod">
        <pc:chgData name="Crilly, Aidan J" userId="361a778c-0adc-4efb-a7e4-cc7f57e4af4c" providerId="ADAL" clId="{8C2793A7-E3A1-42BF-A102-501FD74DCEFE}" dt="2023-01-23T11:10:45.109" v="3790" actId="1076"/>
        <pc:sldMkLst>
          <pc:docMk/>
          <pc:sldMk cId="1948519905" sldId="275"/>
        </pc:sldMkLst>
      </pc:sldChg>
      <pc:sldChg chg="addSp delSp modSp mod">
        <pc:chgData name="Crilly, Aidan J" userId="361a778c-0adc-4efb-a7e4-cc7f57e4af4c" providerId="ADAL" clId="{8C2793A7-E3A1-42BF-A102-501FD74DCEFE}" dt="2023-01-16T12:09:21.183" v="2583" actId="14100"/>
        <pc:sldMkLst>
          <pc:docMk/>
          <pc:sldMk cId="395367927" sldId="276"/>
        </pc:sldMkLst>
      </pc:sldChg>
      <pc:sldChg chg="addSp modSp mod">
        <pc:chgData name="Crilly, Aidan J" userId="361a778c-0adc-4efb-a7e4-cc7f57e4af4c" providerId="ADAL" clId="{8C2793A7-E3A1-42BF-A102-501FD74DCEFE}" dt="2023-01-16T11:21:38.091" v="1484" actId="1076"/>
        <pc:sldMkLst>
          <pc:docMk/>
          <pc:sldMk cId="2092743283" sldId="277"/>
        </pc:sldMkLst>
      </pc:sldChg>
      <pc:sldChg chg="addSp modSp mod">
        <pc:chgData name="Crilly, Aidan J" userId="361a778c-0adc-4efb-a7e4-cc7f57e4af4c" providerId="ADAL" clId="{8C2793A7-E3A1-42BF-A102-501FD74DCEFE}" dt="2023-01-23T11:58:21.717" v="4322" actId="27636"/>
        <pc:sldMkLst>
          <pc:docMk/>
          <pc:sldMk cId="1458819388" sldId="280"/>
        </pc:sldMkLst>
      </pc:sldChg>
      <pc:sldChg chg="addSp delSp modSp mod">
        <pc:chgData name="Crilly, Aidan J" userId="361a778c-0adc-4efb-a7e4-cc7f57e4af4c" providerId="ADAL" clId="{8C2793A7-E3A1-42BF-A102-501FD74DCEFE}" dt="2023-01-16T13:38:38.390" v="3105" actId="122"/>
        <pc:sldMkLst>
          <pc:docMk/>
          <pc:sldMk cId="2771550203" sldId="281"/>
        </pc:sldMkLst>
      </pc:sldChg>
      <pc:sldChg chg="addSp delSp modSp new mod">
        <pc:chgData name="Crilly, Aidan J" userId="361a778c-0adc-4efb-a7e4-cc7f57e4af4c" providerId="ADAL" clId="{8C2793A7-E3A1-42BF-A102-501FD74DCEFE}" dt="2023-01-16T12:18:32.744" v="2983" actId="20577"/>
        <pc:sldMkLst>
          <pc:docMk/>
          <pc:sldMk cId="5751977" sldId="285"/>
        </pc:sldMkLst>
      </pc:sldChg>
    </pc:docChg>
  </pc:docChgLst>
  <pc:docChgLst>
    <pc:chgData name="Crilly, Aidan J" userId="361a778c-0adc-4efb-a7e4-cc7f57e4af4c" providerId="ADAL" clId="{A097347A-D8E0-4C58-8CD8-730FE6A005D9}"/>
    <pc:docChg chg="custSel modSld sldOrd">
      <pc:chgData name="Crilly, Aidan J" userId="361a778c-0adc-4efb-a7e4-cc7f57e4af4c" providerId="ADAL" clId="{A097347A-D8E0-4C58-8CD8-730FE6A005D9}" dt="2023-02-28T16:27:07.613" v="164"/>
      <pc:docMkLst>
        <pc:docMk/>
      </pc:docMkLst>
      <pc:sldChg chg="modSp">
        <pc:chgData name="Crilly, Aidan J" userId="361a778c-0adc-4efb-a7e4-cc7f57e4af4c" providerId="ADAL" clId="{A097347A-D8E0-4C58-8CD8-730FE6A005D9}" dt="2023-02-28T15:31:33.556" v="8" actId="20577"/>
        <pc:sldMkLst>
          <pc:docMk/>
          <pc:sldMk cId="2717238753" sldId="265"/>
        </pc:sldMkLst>
      </pc:sldChg>
      <pc:sldChg chg="modSp mod">
        <pc:chgData name="Crilly, Aidan J" userId="361a778c-0adc-4efb-a7e4-cc7f57e4af4c" providerId="ADAL" clId="{A097347A-D8E0-4C58-8CD8-730FE6A005D9}" dt="2023-02-28T16:12:20.373" v="15" actId="20577"/>
        <pc:sldMkLst>
          <pc:docMk/>
          <pc:sldMk cId="395367927" sldId="276"/>
        </pc:sldMkLst>
      </pc:sldChg>
      <pc:sldChg chg="ord">
        <pc:chgData name="Crilly, Aidan J" userId="361a778c-0adc-4efb-a7e4-cc7f57e4af4c" providerId="ADAL" clId="{A097347A-D8E0-4C58-8CD8-730FE6A005D9}" dt="2023-02-28T16:27:07.613" v="164"/>
        <pc:sldMkLst>
          <pc:docMk/>
          <pc:sldMk cId="437139532" sldId="279"/>
        </pc:sldMkLst>
      </pc:sldChg>
      <pc:sldChg chg="modSp">
        <pc:chgData name="Crilly, Aidan J" userId="361a778c-0adc-4efb-a7e4-cc7f57e4af4c" providerId="ADAL" clId="{A097347A-D8E0-4C58-8CD8-730FE6A005D9}" dt="2023-02-28T15:35:17.794" v="11"/>
        <pc:sldMkLst>
          <pc:docMk/>
          <pc:sldMk cId="239023526" sldId="289"/>
        </pc:sldMkLst>
      </pc:sldChg>
      <pc:sldChg chg="modSp mod">
        <pc:chgData name="Crilly, Aidan J" userId="361a778c-0adc-4efb-a7e4-cc7f57e4af4c" providerId="ADAL" clId="{A097347A-D8E0-4C58-8CD8-730FE6A005D9}" dt="2023-02-28T16:20:44.780" v="159" actId="20577"/>
        <pc:sldMkLst>
          <pc:docMk/>
          <pc:sldMk cId="2523249834" sldId="291"/>
        </pc:sldMkLst>
      </pc:sldChg>
      <pc:sldChg chg="modSp mod">
        <pc:chgData name="Crilly, Aidan J" userId="361a778c-0adc-4efb-a7e4-cc7f57e4af4c" providerId="ADAL" clId="{A097347A-D8E0-4C58-8CD8-730FE6A005D9}" dt="2023-02-28T16:21:25.955" v="162" actId="12"/>
        <pc:sldMkLst>
          <pc:docMk/>
          <pc:sldMk cId="915038430" sldId="292"/>
        </pc:sldMkLst>
      </pc:sldChg>
    </pc:docChg>
  </pc:docChgLst>
  <pc:docChgLst>
    <pc:chgData name="Crilly, Aidan J" userId="361a778c-0adc-4efb-a7e4-cc7f57e4af4c" providerId="ADAL" clId="{F06B14CC-00A1-45B0-8AE2-5A5E2D3180F3}"/>
    <pc:docChg chg="undo custSel addSld modSld sldOrd">
      <pc:chgData name="Crilly, Aidan J" userId="361a778c-0adc-4efb-a7e4-cc7f57e4af4c" providerId="ADAL" clId="{F06B14CC-00A1-45B0-8AE2-5A5E2D3180F3}" dt="2022-10-04T15:47:34.252" v="1616" actId="20577"/>
      <pc:docMkLst>
        <pc:docMk/>
      </pc:docMkLst>
      <pc:sldChg chg="modSp mod">
        <pc:chgData name="Crilly, Aidan J" userId="361a778c-0adc-4efb-a7e4-cc7f57e4af4c" providerId="ADAL" clId="{F06B14CC-00A1-45B0-8AE2-5A5E2D3180F3}" dt="2022-10-04T15:39:03.086" v="1594" actId="113"/>
        <pc:sldMkLst>
          <pc:docMk/>
          <pc:sldMk cId="688894680" sldId="256"/>
        </pc:sldMkLst>
      </pc:sldChg>
      <pc:sldChg chg="modSp mod">
        <pc:chgData name="Crilly, Aidan J" userId="361a778c-0adc-4efb-a7e4-cc7f57e4af4c" providerId="ADAL" clId="{F06B14CC-00A1-45B0-8AE2-5A5E2D3180F3}" dt="2022-10-04T13:21:11.344" v="337" actId="20577"/>
        <pc:sldMkLst>
          <pc:docMk/>
          <pc:sldMk cId="2434035598" sldId="261"/>
        </pc:sldMkLst>
      </pc:sldChg>
      <pc:sldChg chg="modSp new mod">
        <pc:chgData name="Crilly, Aidan J" userId="361a778c-0adc-4efb-a7e4-cc7f57e4af4c" providerId="ADAL" clId="{F06B14CC-00A1-45B0-8AE2-5A5E2D3180F3}" dt="2022-10-04T15:19:02.403" v="1325" actId="20577"/>
        <pc:sldMkLst>
          <pc:docMk/>
          <pc:sldMk cId="2354383504" sldId="262"/>
        </pc:sldMkLst>
      </pc:sldChg>
      <pc:sldChg chg="modSp new mod">
        <pc:chgData name="Crilly, Aidan J" userId="361a778c-0adc-4efb-a7e4-cc7f57e4af4c" providerId="ADAL" clId="{F06B14CC-00A1-45B0-8AE2-5A5E2D3180F3}" dt="2022-10-04T13:18:35.611" v="220" actId="20577"/>
        <pc:sldMkLst>
          <pc:docMk/>
          <pc:sldMk cId="3783025328" sldId="263"/>
        </pc:sldMkLst>
      </pc:sldChg>
      <pc:sldChg chg="modSp new mod">
        <pc:chgData name="Crilly, Aidan J" userId="361a778c-0adc-4efb-a7e4-cc7f57e4af4c" providerId="ADAL" clId="{F06B14CC-00A1-45B0-8AE2-5A5E2D3180F3}" dt="2022-10-04T15:47:34.252" v="1616" actId="20577"/>
        <pc:sldMkLst>
          <pc:docMk/>
          <pc:sldMk cId="1574614305" sldId="264"/>
        </pc:sldMkLst>
      </pc:sldChg>
      <pc:sldChg chg="modSp new mod">
        <pc:chgData name="Crilly, Aidan J" userId="361a778c-0adc-4efb-a7e4-cc7f57e4af4c" providerId="ADAL" clId="{F06B14CC-00A1-45B0-8AE2-5A5E2D3180F3}" dt="2022-10-04T13:20:26.171" v="294" actId="20577"/>
        <pc:sldMkLst>
          <pc:docMk/>
          <pc:sldMk cId="2717238753" sldId="265"/>
        </pc:sldMkLst>
      </pc:sldChg>
      <pc:sldChg chg="addSp delSp modSp new mod">
        <pc:chgData name="Crilly, Aidan J" userId="361a778c-0adc-4efb-a7e4-cc7f57e4af4c" providerId="ADAL" clId="{F06B14CC-00A1-45B0-8AE2-5A5E2D3180F3}" dt="2022-10-04T13:28:53.124" v="610" actId="478"/>
        <pc:sldMkLst>
          <pc:docMk/>
          <pc:sldMk cId="758754169" sldId="266"/>
        </pc:sldMkLst>
      </pc:sldChg>
      <pc:sldChg chg="modSp new mod ord">
        <pc:chgData name="Crilly, Aidan J" userId="361a778c-0adc-4efb-a7e4-cc7f57e4af4c" providerId="ADAL" clId="{F06B14CC-00A1-45B0-8AE2-5A5E2D3180F3}" dt="2022-10-04T13:26:51.137" v="512"/>
        <pc:sldMkLst>
          <pc:docMk/>
          <pc:sldMk cId="3293588862" sldId="267"/>
        </pc:sldMkLst>
      </pc:sldChg>
      <pc:sldChg chg="modSp add mod">
        <pc:chgData name="Crilly, Aidan J" userId="361a778c-0adc-4efb-a7e4-cc7f57e4af4c" providerId="ADAL" clId="{F06B14CC-00A1-45B0-8AE2-5A5E2D3180F3}" dt="2022-10-04T13:44:51.547" v="1057" actId="20577"/>
        <pc:sldMkLst>
          <pc:docMk/>
          <pc:sldMk cId="3796221882" sldId="268"/>
        </pc:sldMkLst>
      </pc:sldChg>
      <pc:sldChg chg="addSp modSp add mod">
        <pc:chgData name="Crilly, Aidan J" userId="361a778c-0adc-4efb-a7e4-cc7f57e4af4c" providerId="ADAL" clId="{F06B14CC-00A1-45B0-8AE2-5A5E2D3180F3}" dt="2022-10-04T15:16:30.805" v="1291" actId="114"/>
        <pc:sldMkLst>
          <pc:docMk/>
          <pc:sldMk cId="3625143333" sldId="269"/>
        </pc:sldMkLst>
      </pc:sldChg>
      <pc:sldChg chg="addSp delSp modSp add mod">
        <pc:chgData name="Crilly, Aidan J" userId="361a778c-0adc-4efb-a7e4-cc7f57e4af4c" providerId="ADAL" clId="{F06B14CC-00A1-45B0-8AE2-5A5E2D3180F3}" dt="2022-10-04T15:10:30.833" v="1289" actId="20577"/>
        <pc:sldMkLst>
          <pc:docMk/>
          <pc:sldMk cId="2879563208" sldId="270"/>
        </pc:sldMkLst>
      </pc:sldChg>
      <pc:sldChg chg="modSp new mod">
        <pc:chgData name="Crilly, Aidan J" userId="361a778c-0adc-4efb-a7e4-cc7f57e4af4c" providerId="ADAL" clId="{F06B14CC-00A1-45B0-8AE2-5A5E2D3180F3}" dt="2022-10-04T15:18:27.794" v="1323" actId="20577"/>
        <pc:sldMkLst>
          <pc:docMk/>
          <pc:sldMk cId="3613519088" sldId="271"/>
        </pc:sldMkLst>
      </pc:sldChg>
      <pc:sldChg chg="modSp add mod">
        <pc:chgData name="Crilly, Aidan J" userId="361a778c-0adc-4efb-a7e4-cc7f57e4af4c" providerId="ADAL" clId="{F06B14CC-00A1-45B0-8AE2-5A5E2D3180F3}" dt="2022-10-04T15:19:06.483" v="1327" actId="20577"/>
        <pc:sldMkLst>
          <pc:docMk/>
          <pc:sldMk cId="447678576" sldId="272"/>
        </pc:sldMkLst>
      </pc:sldChg>
      <pc:sldChg chg="addSp delSp modSp new mod">
        <pc:chgData name="Crilly, Aidan J" userId="361a778c-0adc-4efb-a7e4-cc7f57e4af4c" providerId="ADAL" clId="{F06B14CC-00A1-45B0-8AE2-5A5E2D3180F3}" dt="2022-10-04T15:32:36.983" v="1370" actId="1076"/>
        <pc:sldMkLst>
          <pc:docMk/>
          <pc:sldMk cId="1156559055" sldId="273"/>
        </pc:sldMkLst>
      </pc:sldChg>
      <pc:sldChg chg="modSp add mod">
        <pc:chgData name="Crilly, Aidan J" userId="361a778c-0adc-4efb-a7e4-cc7f57e4af4c" providerId="ADAL" clId="{F06B14CC-00A1-45B0-8AE2-5A5E2D3180F3}" dt="2022-10-04T15:33:27.460" v="1399" actId="20577"/>
        <pc:sldMkLst>
          <pc:docMk/>
          <pc:sldMk cId="2301948063" sldId="274"/>
        </pc:sldMkLst>
      </pc:sldChg>
      <pc:sldChg chg="modSp add mod">
        <pc:chgData name="Crilly, Aidan J" userId="361a778c-0adc-4efb-a7e4-cc7f57e4af4c" providerId="ADAL" clId="{F06B14CC-00A1-45B0-8AE2-5A5E2D3180F3}" dt="2022-10-04T15:33:38.274" v="1424" actId="20577"/>
        <pc:sldMkLst>
          <pc:docMk/>
          <pc:sldMk cId="1948519905" sldId="275"/>
        </pc:sldMkLst>
      </pc:sldChg>
      <pc:sldChg chg="modSp new mod">
        <pc:chgData name="Crilly, Aidan J" userId="361a778c-0adc-4efb-a7e4-cc7f57e4af4c" providerId="ADAL" clId="{F06B14CC-00A1-45B0-8AE2-5A5E2D3180F3}" dt="2022-10-04T15:33:45.595" v="1440" actId="20577"/>
        <pc:sldMkLst>
          <pc:docMk/>
          <pc:sldMk cId="395367927" sldId="276"/>
        </pc:sldMkLst>
      </pc:sldChg>
      <pc:sldChg chg="modSp add mod">
        <pc:chgData name="Crilly, Aidan J" userId="361a778c-0adc-4efb-a7e4-cc7f57e4af4c" providerId="ADAL" clId="{F06B14CC-00A1-45B0-8AE2-5A5E2D3180F3}" dt="2022-10-04T15:34:31.371" v="1476" actId="20577"/>
        <pc:sldMkLst>
          <pc:docMk/>
          <pc:sldMk cId="2092743283" sldId="277"/>
        </pc:sldMkLst>
      </pc:sldChg>
      <pc:sldChg chg="modSp add mod">
        <pc:chgData name="Crilly, Aidan J" userId="361a778c-0adc-4efb-a7e4-cc7f57e4af4c" providerId="ADAL" clId="{F06B14CC-00A1-45B0-8AE2-5A5E2D3180F3}" dt="2022-10-04T15:34:42.756" v="1510" actId="20577"/>
        <pc:sldMkLst>
          <pc:docMk/>
          <pc:sldMk cId="2269329678" sldId="278"/>
        </pc:sldMkLst>
      </pc:sldChg>
      <pc:sldChg chg="add">
        <pc:chgData name="Crilly, Aidan J" userId="361a778c-0adc-4efb-a7e4-cc7f57e4af4c" providerId="ADAL" clId="{F06B14CC-00A1-45B0-8AE2-5A5E2D3180F3}" dt="2022-10-04T15:34:50.801" v="1511" actId="2890"/>
        <pc:sldMkLst>
          <pc:docMk/>
          <pc:sldMk cId="437139532" sldId="279"/>
        </pc:sldMkLst>
      </pc:sldChg>
      <pc:sldChg chg="add">
        <pc:chgData name="Crilly, Aidan J" userId="361a778c-0adc-4efb-a7e4-cc7f57e4af4c" providerId="ADAL" clId="{F06B14CC-00A1-45B0-8AE2-5A5E2D3180F3}" dt="2022-10-04T15:35:11.574" v="1512" actId="2890"/>
        <pc:sldMkLst>
          <pc:docMk/>
          <pc:sldMk cId="1458819388" sldId="280"/>
        </pc:sldMkLst>
      </pc:sldChg>
      <pc:sldChg chg="add">
        <pc:chgData name="Crilly, Aidan J" userId="361a778c-0adc-4efb-a7e4-cc7f57e4af4c" providerId="ADAL" clId="{F06B14CC-00A1-45B0-8AE2-5A5E2D3180F3}" dt="2022-10-04T15:35:14.628" v="1513" actId="2890"/>
        <pc:sldMkLst>
          <pc:docMk/>
          <pc:sldMk cId="2771550203" sldId="281"/>
        </pc:sldMkLst>
      </pc:sldChg>
      <pc:sldChg chg="modSp add mod">
        <pc:chgData name="Crilly, Aidan J" userId="361a778c-0adc-4efb-a7e4-cc7f57e4af4c" providerId="ADAL" clId="{F06B14CC-00A1-45B0-8AE2-5A5E2D3180F3}" dt="2022-10-04T15:35:23.178" v="1525" actId="20577"/>
        <pc:sldMkLst>
          <pc:docMk/>
          <pc:sldMk cId="2866805774" sldId="282"/>
        </pc:sldMkLst>
      </pc:sldChg>
      <pc:sldChg chg="modSp add mod">
        <pc:chgData name="Crilly, Aidan J" userId="361a778c-0adc-4efb-a7e4-cc7f57e4af4c" providerId="ADAL" clId="{F06B14CC-00A1-45B0-8AE2-5A5E2D3180F3}" dt="2022-10-04T15:35:37.059" v="1547" actId="20577"/>
        <pc:sldMkLst>
          <pc:docMk/>
          <pc:sldMk cId="2573598066" sldId="283"/>
        </pc:sldMkLst>
      </pc:sldChg>
      <pc:sldChg chg="modSp add mod">
        <pc:chgData name="Crilly, Aidan J" userId="361a778c-0adc-4efb-a7e4-cc7f57e4af4c" providerId="ADAL" clId="{F06B14CC-00A1-45B0-8AE2-5A5E2D3180F3}" dt="2022-10-04T15:36:10.634" v="1575" actId="20577"/>
        <pc:sldMkLst>
          <pc:docMk/>
          <pc:sldMk cId="439922732" sldId="284"/>
        </pc:sldMkLst>
      </pc:sldChg>
    </pc:docChg>
  </pc:docChgLst>
  <pc:docChgLst>
    <pc:chgData name="Crilly, Aidan J" userId="361a778c-0adc-4efb-a7e4-cc7f57e4af4c" providerId="ADAL" clId="{DF48C629-2DF5-40F5-8FD7-6275467A0624}"/>
    <pc:docChg chg="undo custSel addSld delSld modSld sldOrd">
      <pc:chgData name="Crilly, Aidan J" userId="361a778c-0adc-4efb-a7e4-cc7f57e4af4c" providerId="ADAL" clId="{DF48C629-2DF5-40F5-8FD7-6275467A0624}" dt="2023-11-08T17:34:59.443" v="6567" actId="1076"/>
      <pc:docMkLst>
        <pc:docMk/>
      </pc:docMkLst>
      <pc:sldChg chg="addSp delSp modSp mod">
        <pc:chgData name="Crilly, Aidan J" userId="361a778c-0adc-4efb-a7e4-cc7f57e4af4c" providerId="ADAL" clId="{DF48C629-2DF5-40F5-8FD7-6275467A0624}" dt="2023-11-08T17:34:59.443" v="6567" actId="1076"/>
        <pc:sldMkLst>
          <pc:docMk/>
          <pc:sldMk cId="688894680" sldId="256"/>
        </pc:sldMkLst>
      </pc:sldChg>
      <pc:sldChg chg="modSp mod">
        <pc:chgData name="Crilly, Aidan J" userId="361a778c-0adc-4efb-a7e4-cc7f57e4af4c" providerId="ADAL" clId="{DF48C629-2DF5-40F5-8FD7-6275467A0624}" dt="2023-10-25T08:57:28.182" v="3877" actId="20577"/>
        <pc:sldMkLst>
          <pc:docMk/>
          <pc:sldMk cId="3789684313" sldId="260"/>
        </pc:sldMkLst>
      </pc:sldChg>
      <pc:sldChg chg="modSp mod">
        <pc:chgData name="Crilly, Aidan J" userId="361a778c-0adc-4efb-a7e4-cc7f57e4af4c" providerId="ADAL" clId="{DF48C629-2DF5-40F5-8FD7-6275467A0624}" dt="2023-11-01T11:43:42.453" v="5627" actId="20577"/>
        <pc:sldMkLst>
          <pc:docMk/>
          <pc:sldMk cId="3783025328" sldId="263"/>
        </pc:sldMkLst>
      </pc:sldChg>
      <pc:sldChg chg="modSp mod">
        <pc:chgData name="Crilly, Aidan J" userId="361a778c-0adc-4efb-a7e4-cc7f57e4af4c" providerId="ADAL" clId="{DF48C629-2DF5-40F5-8FD7-6275467A0624}" dt="2023-11-01T09:55:04.049" v="4802" actId="27636"/>
        <pc:sldMkLst>
          <pc:docMk/>
          <pc:sldMk cId="2092743283" sldId="277"/>
        </pc:sldMkLst>
      </pc:sldChg>
      <pc:sldChg chg="addSp modSp mod">
        <pc:chgData name="Crilly, Aidan J" userId="361a778c-0adc-4efb-a7e4-cc7f57e4af4c" providerId="ADAL" clId="{DF48C629-2DF5-40F5-8FD7-6275467A0624}" dt="2023-10-25T09:01:47.207" v="3953" actId="1036"/>
        <pc:sldMkLst>
          <pc:docMk/>
          <pc:sldMk cId="2269329678" sldId="278"/>
        </pc:sldMkLst>
      </pc:sldChg>
      <pc:sldChg chg="addSp modSp mod">
        <pc:chgData name="Crilly, Aidan J" userId="361a778c-0adc-4efb-a7e4-cc7f57e4af4c" providerId="ADAL" clId="{DF48C629-2DF5-40F5-8FD7-6275467A0624}" dt="2023-10-25T09:03:31.969" v="3999" actId="20577"/>
        <pc:sldMkLst>
          <pc:docMk/>
          <pc:sldMk cId="437139532" sldId="279"/>
        </pc:sldMkLst>
      </pc:sldChg>
      <pc:sldChg chg="modSp mod">
        <pc:chgData name="Crilly, Aidan J" userId="361a778c-0adc-4efb-a7e4-cc7f57e4af4c" providerId="ADAL" clId="{DF48C629-2DF5-40F5-8FD7-6275467A0624}" dt="2023-10-25T09:05:05.333" v="4007" actId="20577"/>
        <pc:sldMkLst>
          <pc:docMk/>
          <pc:sldMk cId="5751977" sldId="285"/>
        </pc:sldMkLst>
      </pc:sldChg>
      <pc:sldChg chg="modSp mod">
        <pc:chgData name="Crilly, Aidan J" userId="361a778c-0adc-4efb-a7e4-cc7f57e4af4c" providerId="ADAL" clId="{DF48C629-2DF5-40F5-8FD7-6275467A0624}" dt="2023-11-01T11:58:12.774" v="6558" actId="20577"/>
        <pc:sldMkLst>
          <pc:docMk/>
          <pc:sldMk cId="969224426" sldId="288"/>
        </pc:sldMkLst>
      </pc:sldChg>
      <pc:sldChg chg="modSp mod">
        <pc:chgData name="Crilly, Aidan J" userId="361a778c-0adc-4efb-a7e4-cc7f57e4af4c" providerId="ADAL" clId="{DF48C629-2DF5-40F5-8FD7-6275467A0624}" dt="2023-11-01T10:47:13.242" v="5232" actId="14100"/>
        <pc:sldMkLst>
          <pc:docMk/>
          <pc:sldMk cId="1308814029" sldId="293"/>
        </pc:sldMkLst>
      </pc:sldChg>
      <pc:sldChg chg="new del">
        <pc:chgData name="Crilly, Aidan J" userId="361a778c-0adc-4efb-a7e4-cc7f57e4af4c" providerId="ADAL" clId="{DF48C629-2DF5-40F5-8FD7-6275467A0624}" dt="2023-10-24T15:21:59.686" v="1152" actId="47"/>
        <pc:sldMkLst>
          <pc:docMk/>
          <pc:sldMk cId="1490002559" sldId="295"/>
        </pc:sldMkLst>
      </pc:sldChg>
      <pc:sldChg chg="modSp add del mod">
        <pc:chgData name="Crilly, Aidan J" userId="361a778c-0adc-4efb-a7e4-cc7f57e4af4c" providerId="ADAL" clId="{DF48C629-2DF5-40F5-8FD7-6275467A0624}" dt="2023-10-24T14:53:27.149" v="83" actId="47"/>
        <pc:sldMkLst>
          <pc:docMk/>
          <pc:sldMk cId="3267583347" sldId="295"/>
        </pc:sldMkLst>
      </pc:sldChg>
      <pc:sldChg chg="addSp modSp new mod">
        <pc:chgData name="Crilly, Aidan J" userId="361a778c-0adc-4efb-a7e4-cc7f57e4af4c" providerId="ADAL" clId="{DF48C629-2DF5-40F5-8FD7-6275467A0624}" dt="2023-10-25T08:59:26.432" v="3914" actId="20577"/>
        <pc:sldMkLst>
          <pc:docMk/>
          <pc:sldMk cId="3529837375" sldId="296"/>
        </pc:sldMkLst>
      </pc:sldChg>
      <pc:sldChg chg="addSp modSp new mod ord">
        <pc:chgData name="Crilly, Aidan J" userId="361a778c-0adc-4efb-a7e4-cc7f57e4af4c" providerId="ADAL" clId="{DF48C629-2DF5-40F5-8FD7-6275467A0624}" dt="2023-10-25T11:02:48.783" v="4362" actId="1036"/>
        <pc:sldMkLst>
          <pc:docMk/>
          <pc:sldMk cId="3641426328" sldId="297"/>
        </pc:sldMkLst>
      </pc:sldChg>
      <pc:sldChg chg="modSp new mod">
        <pc:chgData name="Crilly, Aidan J" userId="361a778c-0adc-4efb-a7e4-cc7f57e4af4c" providerId="ADAL" clId="{DF48C629-2DF5-40F5-8FD7-6275467A0624}" dt="2023-10-24T15:01:49.157" v="378" actId="20577"/>
        <pc:sldMkLst>
          <pc:docMk/>
          <pc:sldMk cId="3206415939" sldId="298"/>
        </pc:sldMkLst>
      </pc:sldChg>
      <pc:sldChg chg="add">
        <pc:chgData name="Crilly, Aidan J" userId="361a778c-0adc-4efb-a7e4-cc7f57e4af4c" providerId="ADAL" clId="{DF48C629-2DF5-40F5-8FD7-6275467A0624}" dt="2023-10-24T15:06:36.784" v="603"/>
        <pc:sldMkLst>
          <pc:docMk/>
          <pc:sldMk cId="3952916096" sldId="299"/>
        </pc:sldMkLst>
      </pc:sldChg>
      <pc:sldChg chg="add del">
        <pc:chgData name="Crilly, Aidan J" userId="361a778c-0adc-4efb-a7e4-cc7f57e4af4c" providerId="ADAL" clId="{DF48C629-2DF5-40F5-8FD7-6275467A0624}" dt="2023-10-24T15:07:03.572" v="606" actId="47"/>
        <pc:sldMkLst>
          <pc:docMk/>
          <pc:sldMk cId="3479607316" sldId="300"/>
        </pc:sldMkLst>
      </pc:sldChg>
      <pc:sldChg chg="add del">
        <pc:chgData name="Crilly, Aidan J" userId="361a778c-0adc-4efb-a7e4-cc7f57e4af4c" providerId="ADAL" clId="{DF48C629-2DF5-40F5-8FD7-6275467A0624}" dt="2023-10-24T15:06:51.173" v="604" actId="47"/>
        <pc:sldMkLst>
          <pc:docMk/>
          <pc:sldMk cId="4206672713" sldId="301"/>
        </pc:sldMkLst>
      </pc:sldChg>
      <pc:sldChg chg="add del">
        <pc:chgData name="Crilly, Aidan J" userId="361a778c-0adc-4efb-a7e4-cc7f57e4af4c" providerId="ADAL" clId="{DF48C629-2DF5-40F5-8FD7-6275467A0624}" dt="2023-10-24T15:06:52.203" v="605" actId="47"/>
        <pc:sldMkLst>
          <pc:docMk/>
          <pc:sldMk cId="1510011976" sldId="302"/>
        </pc:sldMkLst>
      </pc:sldChg>
      <pc:sldChg chg="addSp modSp add mod">
        <pc:chgData name="Crilly, Aidan J" userId="361a778c-0adc-4efb-a7e4-cc7f57e4af4c" providerId="ADAL" clId="{DF48C629-2DF5-40F5-8FD7-6275467A0624}" dt="2023-10-24T15:07:57.800" v="608" actId="1076"/>
        <pc:sldMkLst>
          <pc:docMk/>
          <pc:sldMk cId="2430885711" sldId="303"/>
        </pc:sldMkLst>
      </pc:sldChg>
      <pc:sldChg chg="addSp delSp modSp add mod">
        <pc:chgData name="Crilly, Aidan J" userId="361a778c-0adc-4efb-a7e4-cc7f57e4af4c" providerId="ADAL" clId="{DF48C629-2DF5-40F5-8FD7-6275467A0624}" dt="2023-10-25T08:59:50.922" v="3932" actId="14100"/>
        <pc:sldMkLst>
          <pc:docMk/>
          <pc:sldMk cId="3545061780" sldId="304"/>
        </pc:sldMkLst>
      </pc:sldChg>
      <pc:sldChg chg="addSp delSp modSp new mod">
        <pc:chgData name="Crilly, Aidan J" userId="361a778c-0adc-4efb-a7e4-cc7f57e4af4c" providerId="ADAL" clId="{DF48C629-2DF5-40F5-8FD7-6275467A0624}" dt="2023-10-26T08:59:26.444" v="4784" actId="114"/>
        <pc:sldMkLst>
          <pc:docMk/>
          <pc:sldMk cId="4234298498" sldId="305"/>
        </pc:sldMkLst>
      </pc:sldChg>
      <pc:sldChg chg="addSp delSp modSp new mod">
        <pc:chgData name="Crilly, Aidan J" userId="361a778c-0adc-4efb-a7e4-cc7f57e4af4c" providerId="ADAL" clId="{DF48C629-2DF5-40F5-8FD7-6275467A0624}" dt="2023-10-25T08:50:45.384" v="3612" actId="20577"/>
        <pc:sldMkLst>
          <pc:docMk/>
          <pc:sldMk cId="3859835423" sldId="306"/>
        </pc:sldMkLst>
      </pc:sldChg>
      <pc:sldChg chg="addSp delSp modSp new mod">
        <pc:chgData name="Crilly, Aidan J" userId="361a778c-0adc-4efb-a7e4-cc7f57e4af4c" providerId="ADAL" clId="{DF48C629-2DF5-40F5-8FD7-6275467A0624}" dt="2023-10-25T11:14:30.343" v="4363" actId="1076"/>
        <pc:sldMkLst>
          <pc:docMk/>
          <pc:sldMk cId="3111590068" sldId="307"/>
        </pc:sldMkLst>
      </pc:sldChg>
      <pc:sldChg chg="addSp delSp modSp new mod">
        <pc:chgData name="Crilly, Aidan J" userId="361a778c-0adc-4efb-a7e4-cc7f57e4af4c" providerId="ADAL" clId="{DF48C629-2DF5-40F5-8FD7-6275467A0624}" dt="2023-10-25T11:16:54.081" v="4466" actId="114"/>
        <pc:sldMkLst>
          <pc:docMk/>
          <pc:sldMk cId="1887437746" sldId="308"/>
        </pc:sldMkLst>
      </pc:sldChg>
      <pc:sldChg chg="delSp modSp new mod ord setBg">
        <pc:chgData name="Crilly, Aidan J" userId="361a778c-0adc-4efb-a7e4-cc7f57e4af4c" providerId="ADAL" clId="{DF48C629-2DF5-40F5-8FD7-6275467A0624}" dt="2023-11-01T10:28:19.429" v="4826"/>
        <pc:sldMkLst>
          <pc:docMk/>
          <pc:sldMk cId="402319143" sldId="309"/>
        </pc:sldMkLst>
      </pc:sldChg>
      <pc:sldChg chg="addSp modSp new mod">
        <pc:chgData name="Crilly, Aidan J" userId="361a778c-0adc-4efb-a7e4-cc7f57e4af4c" providerId="ADAL" clId="{DF48C629-2DF5-40F5-8FD7-6275467A0624}" dt="2023-11-01T11:26:22.844" v="5510" actId="1035"/>
        <pc:sldMkLst>
          <pc:docMk/>
          <pc:sldMk cId="1981745677" sldId="310"/>
        </pc:sldMkLst>
      </pc:sldChg>
      <pc:sldChg chg="addSp delSp modSp new del mod">
        <pc:chgData name="Crilly, Aidan J" userId="361a778c-0adc-4efb-a7e4-cc7f57e4af4c" providerId="ADAL" clId="{DF48C629-2DF5-40F5-8FD7-6275467A0624}" dt="2023-11-01T11:42:55.212" v="5611" actId="47"/>
        <pc:sldMkLst>
          <pc:docMk/>
          <pc:sldMk cId="2727812696" sldId="311"/>
        </pc:sldMkLst>
      </pc:sldChg>
      <pc:sldChg chg="addSp delSp modSp add mod ord">
        <pc:chgData name="Crilly, Aidan J" userId="361a778c-0adc-4efb-a7e4-cc7f57e4af4c" providerId="ADAL" clId="{DF48C629-2DF5-40F5-8FD7-6275467A0624}" dt="2023-11-01T11:35:50.452" v="5607" actId="20577"/>
        <pc:sldMkLst>
          <pc:docMk/>
          <pc:sldMk cId="994184382" sldId="312"/>
        </pc:sldMkLst>
      </pc:sldChg>
      <pc:sldChg chg="addSp modSp add mod">
        <pc:chgData name="Crilly, Aidan J" userId="361a778c-0adc-4efb-a7e4-cc7f57e4af4c" providerId="ADAL" clId="{DF48C629-2DF5-40F5-8FD7-6275467A0624}" dt="2023-11-01T11:43:10.693" v="5623" actId="1076"/>
        <pc:sldMkLst>
          <pc:docMk/>
          <pc:sldMk cId="1615301760" sldId="313"/>
        </pc:sldMkLst>
      </pc:sldChg>
      <pc:sldChg chg="addSp delSp modSp add mod">
        <pc:chgData name="Crilly, Aidan J" userId="361a778c-0adc-4efb-a7e4-cc7f57e4af4c" providerId="ADAL" clId="{DF48C629-2DF5-40F5-8FD7-6275467A0624}" dt="2023-11-01T11:52:05.509" v="6073" actId="14100"/>
        <pc:sldMkLst>
          <pc:docMk/>
          <pc:sldMk cId="291270822" sldId="314"/>
        </pc:sldMkLst>
      </pc:sldChg>
      <pc:sldChg chg="delSp modSp add del mod">
        <pc:chgData name="Crilly, Aidan J" userId="361a778c-0adc-4efb-a7e4-cc7f57e4af4c" providerId="ADAL" clId="{DF48C629-2DF5-40F5-8FD7-6275467A0624}" dt="2023-11-01T11:45:19.097" v="5654" actId="47"/>
        <pc:sldMkLst>
          <pc:docMk/>
          <pc:sldMk cId="488941969" sldId="314"/>
        </pc:sldMkLst>
      </pc:sldChg>
      <pc:sldChg chg="addSp modSp new mod">
        <pc:chgData name="Crilly, Aidan J" userId="361a778c-0adc-4efb-a7e4-cc7f57e4af4c" providerId="ADAL" clId="{DF48C629-2DF5-40F5-8FD7-6275467A0624}" dt="2023-11-01T11:57:41.413" v="6557" actId="1035"/>
        <pc:sldMkLst>
          <pc:docMk/>
          <pc:sldMk cId="1628073565" sldId="315"/>
        </pc:sldMkLst>
      </pc:sldChg>
      <pc:sldChg chg="add">
        <pc:chgData name="Crilly, Aidan J" userId="361a778c-0adc-4efb-a7e4-cc7f57e4af4c" providerId="ADAL" clId="{DF48C629-2DF5-40F5-8FD7-6275467A0624}" dt="2023-11-08T17:34:27.742" v="6559" actId="2890"/>
        <pc:sldMkLst>
          <pc:docMk/>
          <pc:sldMk cId="240543939" sldId="316"/>
        </pc:sldMkLst>
      </pc:sldChg>
    </pc:docChg>
  </pc:docChgLst>
  <pc:docChgLst>
    <pc:chgData name="Crilly, Aidan J" userId="361a778c-0adc-4efb-a7e4-cc7f57e4af4c" providerId="ADAL" clId="{D614E6A9-1D3B-429E-B071-0536BB3C4C40}"/>
    <pc:docChg chg="modSld">
      <pc:chgData name="Crilly, Aidan J" userId="361a778c-0adc-4efb-a7e4-cc7f57e4af4c" providerId="ADAL" clId="{D614E6A9-1D3B-429E-B071-0536BB3C4C40}" dt="2023-10-31T17:54:42.263" v="7" actId="21"/>
      <pc:docMkLst>
        <pc:docMk/>
      </pc:docMkLst>
      <pc:sldChg chg="modSp mod">
        <pc:chgData name="Crilly, Aidan J" userId="361a778c-0adc-4efb-a7e4-cc7f57e4af4c" providerId="ADAL" clId="{D614E6A9-1D3B-429E-B071-0536BB3C4C40}" dt="2023-10-31T17:49:37.306" v="3" actId="20577"/>
        <pc:sldMkLst>
          <pc:docMk/>
          <pc:sldMk cId="2269329678" sldId="278"/>
        </pc:sldMkLst>
      </pc:sldChg>
      <pc:sldChg chg="addSp delSp modSp">
        <pc:chgData name="Crilly, Aidan J" userId="361a778c-0adc-4efb-a7e4-cc7f57e4af4c" providerId="ADAL" clId="{D614E6A9-1D3B-429E-B071-0536BB3C4C40}" dt="2023-10-31T17:54:42.263" v="7" actId="21"/>
        <pc:sldMkLst>
          <pc:docMk/>
          <pc:sldMk cId="1458819388" sldId="280"/>
        </pc:sldMkLst>
      </pc:sldChg>
    </pc:docChg>
  </pc:docChgLst>
  <pc:docChgLst>
    <pc:chgData name="Crilly, Aidan J" userId="361a778c-0adc-4efb-a7e4-cc7f57e4af4c" providerId="ADAL" clId="{3E7C9B04-10BD-4A1D-95B1-9FDEFE677113}"/>
    <pc:docChg chg="undo custSel modSld">
      <pc:chgData name="Crilly, Aidan J" userId="361a778c-0adc-4efb-a7e4-cc7f57e4af4c" providerId="ADAL" clId="{3E7C9B04-10BD-4A1D-95B1-9FDEFE677113}" dt="2023-10-25T12:31:04.136" v="2"/>
      <pc:docMkLst>
        <pc:docMk/>
      </pc:docMkLst>
      <pc:sldChg chg="modSp mod">
        <pc:chgData name="Crilly, Aidan J" userId="361a778c-0adc-4efb-a7e4-cc7f57e4af4c" providerId="ADAL" clId="{3E7C9B04-10BD-4A1D-95B1-9FDEFE677113}" dt="2023-10-25T12:31:04.136" v="2"/>
        <pc:sldMkLst>
          <pc:docMk/>
          <pc:sldMk cId="1887437746" sldId="308"/>
        </pc:sldMkLst>
      </pc:sldChg>
    </pc:docChg>
  </pc:docChgLst>
  <pc:docChgLst>
    <pc:chgData name="Crilly, Aidan J" userId="361a778c-0adc-4efb-a7e4-cc7f57e4af4c" providerId="ADAL" clId="{B087608C-CE09-4577-9C83-5877A743CFAD}"/>
    <pc:docChg chg="undo redo custSel addSld delSld modSld sldOrd">
      <pc:chgData name="Crilly, Aidan J" userId="361a778c-0adc-4efb-a7e4-cc7f57e4af4c" providerId="ADAL" clId="{B087608C-CE09-4577-9C83-5877A743CFAD}" dt="2023-01-20T18:21:17.990" v="5573" actId="404"/>
      <pc:docMkLst>
        <pc:docMk/>
      </pc:docMkLst>
      <pc:sldChg chg="modSp mod">
        <pc:chgData name="Crilly, Aidan J" userId="361a778c-0adc-4efb-a7e4-cc7f57e4af4c" providerId="ADAL" clId="{B087608C-CE09-4577-9C83-5877A743CFAD}" dt="2023-01-20T16:02:15.882" v="5090" actId="113"/>
        <pc:sldMkLst>
          <pc:docMk/>
          <pc:sldMk cId="688894680" sldId="256"/>
        </pc:sldMkLst>
      </pc:sldChg>
      <pc:sldChg chg="modSp mod">
        <pc:chgData name="Crilly, Aidan J" userId="361a778c-0adc-4efb-a7e4-cc7f57e4af4c" providerId="ADAL" clId="{B087608C-CE09-4577-9C83-5877A743CFAD}" dt="2023-01-19T15:06:13.903" v="633" actId="20577"/>
        <pc:sldMkLst>
          <pc:docMk/>
          <pc:sldMk cId="2357522015" sldId="257"/>
        </pc:sldMkLst>
      </pc:sldChg>
      <pc:sldChg chg="modSp">
        <pc:chgData name="Crilly, Aidan J" userId="361a778c-0adc-4efb-a7e4-cc7f57e4af4c" providerId="ADAL" clId="{B087608C-CE09-4577-9C83-5877A743CFAD}" dt="2023-01-20T10:18:46.574" v="2388" actId="1076"/>
        <pc:sldMkLst>
          <pc:docMk/>
          <pc:sldMk cId="1889389026" sldId="259"/>
        </pc:sldMkLst>
      </pc:sldChg>
      <pc:sldChg chg="addSp modSp">
        <pc:chgData name="Crilly, Aidan J" userId="361a778c-0adc-4efb-a7e4-cc7f57e4af4c" providerId="ADAL" clId="{B087608C-CE09-4577-9C83-5877A743CFAD}" dt="2023-01-20T16:03:44.007" v="5095" actId="14100"/>
        <pc:sldMkLst>
          <pc:docMk/>
          <pc:sldMk cId="2434035598" sldId="261"/>
        </pc:sldMkLst>
      </pc:sldChg>
      <pc:sldChg chg="modSp del mod">
        <pc:chgData name="Crilly, Aidan J" userId="361a778c-0adc-4efb-a7e4-cc7f57e4af4c" providerId="ADAL" clId="{B087608C-CE09-4577-9C83-5877A743CFAD}" dt="2023-01-20T12:29:02.020" v="3753" actId="47"/>
        <pc:sldMkLst>
          <pc:docMk/>
          <pc:sldMk cId="2354383504" sldId="262"/>
        </pc:sldMkLst>
      </pc:sldChg>
      <pc:sldChg chg="modSp">
        <pc:chgData name="Crilly, Aidan J" userId="361a778c-0adc-4efb-a7e4-cc7f57e4af4c" providerId="ADAL" clId="{B087608C-CE09-4577-9C83-5877A743CFAD}" dt="2023-01-20T10:19:51.333" v="2393" actId="1076"/>
        <pc:sldMkLst>
          <pc:docMk/>
          <pc:sldMk cId="3783025328" sldId="263"/>
        </pc:sldMkLst>
      </pc:sldChg>
      <pc:sldChg chg="modSp mod">
        <pc:chgData name="Crilly, Aidan J" userId="361a778c-0adc-4efb-a7e4-cc7f57e4af4c" providerId="ADAL" clId="{B087608C-CE09-4577-9C83-5877A743CFAD}" dt="2023-01-20T10:44:09.710" v="2967" actId="20577"/>
        <pc:sldMkLst>
          <pc:docMk/>
          <pc:sldMk cId="1574614305" sldId="264"/>
        </pc:sldMkLst>
      </pc:sldChg>
      <pc:sldChg chg="modSp mod">
        <pc:chgData name="Crilly, Aidan J" userId="361a778c-0adc-4efb-a7e4-cc7f57e4af4c" providerId="ADAL" clId="{B087608C-CE09-4577-9C83-5877A743CFAD}" dt="2023-01-20T10:44:20.504" v="2968" actId="20577"/>
        <pc:sldMkLst>
          <pc:docMk/>
          <pc:sldMk cId="2717238753" sldId="265"/>
        </pc:sldMkLst>
      </pc:sldChg>
      <pc:sldChg chg="addSp delSp modSp mod">
        <pc:chgData name="Crilly, Aidan J" userId="361a778c-0adc-4efb-a7e4-cc7f57e4af4c" providerId="ADAL" clId="{B087608C-CE09-4577-9C83-5877A743CFAD}" dt="2023-01-20T15:58:00.070" v="5077" actId="1076"/>
        <pc:sldMkLst>
          <pc:docMk/>
          <pc:sldMk cId="758754169" sldId="266"/>
        </pc:sldMkLst>
      </pc:sldChg>
      <pc:sldChg chg="addSp modSp mod">
        <pc:chgData name="Crilly, Aidan J" userId="361a778c-0adc-4efb-a7e4-cc7f57e4af4c" providerId="ADAL" clId="{B087608C-CE09-4577-9C83-5877A743CFAD}" dt="2023-01-20T12:14:21.301" v="3655" actId="1076"/>
        <pc:sldMkLst>
          <pc:docMk/>
          <pc:sldMk cId="3293588862" sldId="267"/>
        </pc:sldMkLst>
      </pc:sldChg>
      <pc:sldChg chg="addSp modSp mod">
        <pc:chgData name="Crilly, Aidan J" userId="361a778c-0adc-4efb-a7e4-cc7f57e4af4c" providerId="ADAL" clId="{B087608C-CE09-4577-9C83-5877A743CFAD}" dt="2023-01-20T10:24:34.360" v="2499" actId="20577"/>
        <pc:sldMkLst>
          <pc:docMk/>
          <pc:sldMk cId="3796221882" sldId="268"/>
        </pc:sldMkLst>
      </pc:sldChg>
      <pc:sldChg chg="modSp">
        <pc:chgData name="Crilly, Aidan J" userId="361a778c-0adc-4efb-a7e4-cc7f57e4af4c" providerId="ADAL" clId="{B087608C-CE09-4577-9C83-5877A743CFAD}" dt="2023-01-20T10:17:42.408" v="2384" actId="403"/>
        <pc:sldMkLst>
          <pc:docMk/>
          <pc:sldMk cId="3625143333" sldId="269"/>
        </pc:sldMkLst>
      </pc:sldChg>
      <pc:sldChg chg="modSp mod">
        <pc:chgData name="Crilly, Aidan J" userId="361a778c-0adc-4efb-a7e4-cc7f57e4af4c" providerId="ADAL" clId="{B087608C-CE09-4577-9C83-5877A743CFAD}" dt="2023-01-20T10:25:24.785" v="2501" actId="113"/>
        <pc:sldMkLst>
          <pc:docMk/>
          <pc:sldMk cId="2879563208" sldId="270"/>
        </pc:sldMkLst>
      </pc:sldChg>
      <pc:sldChg chg="addSp delSp modSp mod">
        <pc:chgData name="Crilly, Aidan J" userId="361a778c-0adc-4efb-a7e4-cc7f57e4af4c" providerId="ADAL" clId="{B087608C-CE09-4577-9C83-5877A743CFAD}" dt="2023-01-20T10:57:32.038" v="3117" actId="1076"/>
        <pc:sldMkLst>
          <pc:docMk/>
          <pc:sldMk cId="3613519088" sldId="271"/>
        </pc:sldMkLst>
      </pc:sldChg>
      <pc:sldChg chg="addSp delSp modSp mod">
        <pc:chgData name="Crilly, Aidan J" userId="361a778c-0adc-4efb-a7e4-cc7f57e4af4c" providerId="ADAL" clId="{B087608C-CE09-4577-9C83-5877A743CFAD}" dt="2023-01-20T12:30:20.270" v="3776" actId="20577"/>
        <pc:sldMkLst>
          <pc:docMk/>
          <pc:sldMk cId="447678576" sldId="272"/>
        </pc:sldMkLst>
      </pc:sldChg>
      <pc:sldChg chg="addSp delSp modSp mod">
        <pc:chgData name="Crilly, Aidan J" userId="361a778c-0adc-4efb-a7e4-cc7f57e4af4c" providerId="ADAL" clId="{B087608C-CE09-4577-9C83-5877A743CFAD}" dt="2023-01-20T14:40:01.778" v="4403" actId="20577"/>
        <pc:sldMkLst>
          <pc:docMk/>
          <pc:sldMk cId="2301948063" sldId="274"/>
        </pc:sldMkLst>
      </pc:sldChg>
      <pc:sldChg chg="modSp mod">
        <pc:chgData name="Crilly, Aidan J" userId="361a778c-0adc-4efb-a7e4-cc7f57e4af4c" providerId="ADAL" clId="{B087608C-CE09-4577-9C83-5877A743CFAD}" dt="2023-01-20T16:22:22.084" v="5309" actId="20577"/>
        <pc:sldMkLst>
          <pc:docMk/>
          <pc:sldMk cId="1948519905" sldId="275"/>
        </pc:sldMkLst>
      </pc:sldChg>
      <pc:sldChg chg="modSp mod">
        <pc:chgData name="Crilly, Aidan J" userId="361a778c-0adc-4efb-a7e4-cc7f57e4af4c" providerId="ADAL" clId="{B087608C-CE09-4577-9C83-5877A743CFAD}" dt="2023-01-20T16:00:51.589" v="5087" actId="6549"/>
        <pc:sldMkLst>
          <pc:docMk/>
          <pc:sldMk cId="395367927" sldId="276"/>
        </pc:sldMkLst>
      </pc:sldChg>
      <pc:sldChg chg="addSp delSp modSp mod">
        <pc:chgData name="Crilly, Aidan J" userId="361a778c-0adc-4efb-a7e4-cc7f57e4af4c" providerId="ADAL" clId="{B087608C-CE09-4577-9C83-5877A743CFAD}" dt="2023-01-20T14:31:40.550" v="4132" actId="1076"/>
        <pc:sldMkLst>
          <pc:docMk/>
          <pc:sldMk cId="2092743283" sldId="277"/>
        </pc:sldMkLst>
      </pc:sldChg>
      <pc:sldChg chg="addSp modSp mod">
        <pc:chgData name="Crilly, Aidan J" userId="361a778c-0adc-4efb-a7e4-cc7f57e4af4c" providerId="ADAL" clId="{B087608C-CE09-4577-9C83-5877A743CFAD}" dt="2023-01-20T12:16:05.149" v="3668" actId="1076"/>
        <pc:sldMkLst>
          <pc:docMk/>
          <pc:sldMk cId="2269329678" sldId="278"/>
        </pc:sldMkLst>
      </pc:sldChg>
      <pc:sldChg chg="addSp modSp mod ord">
        <pc:chgData name="Crilly, Aidan J" userId="361a778c-0adc-4efb-a7e4-cc7f57e4af4c" providerId="ADAL" clId="{B087608C-CE09-4577-9C83-5877A743CFAD}" dt="2023-01-20T16:06:37.591" v="5106" actId="1076"/>
        <pc:sldMkLst>
          <pc:docMk/>
          <pc:sldMk cId="437139532" sldId="279"/>
        </pc:sldMkLst>
      </pc:sldChg>
      <pc:sldChg chg="addSp modSp mod">
        <pc:chgData name="Crilly, Aidan J" userId="361a778c-0adc-4efb-a7e4-cc7f57e4af4c" providerId="ADAL" clId="{B087608C-CE09-4577-9C83-5877A743CFAD}" dt="2023-01-20T14:15:37.209" v="3891" actId="1076"/>
        <pc:sldMkLst>
          <pc:docMk/>
          <pc:sldMk cId="2771550203" sldId="281"/>
        </pc:sldMkLst>
      </pc:sldChg>
      <pc:sldChg chg="addSp delSp modSp mod ord">
        <pc:chgData name="Crilly, Aidan J" userId="361a778c-0adc-4efb-a7e4-cc7f57e4af4c" providerId="ADAL" clId="{B087608C-CE09-4577-9C83-5877A743CFAD}" dt="2023-01-20T18:21:17.990" v="5573" actId="404"/>
        <pc:sldMkLst>
          <pc:docMk/>
          <pc:sldMk cId="2866805774" sldId="282"/>
        </pc:sldMkLst>
      </pc:sldChg>
      <pc:sldChg chg="addSp delSp modSp mod">
        <pc:chgData name="Crilly, Aidan J" userId="361a778c-0adc-4efb-a7e4-cc7f57e4af4c" providerId="ADAL" clId="{B087608C-CE09-4577-9C83-5877A743CFAD}" dt="2023-01-20T10:16:32.446" v="2378" actId="1076"/>
        <pc:sldMkLst>
          <pc:docMk/>
          <pc:sldMk cId="2573598066" sldId="283"/>
        </pc:sldMkLst>
      </pc:sldChg>
      <pc:sldChg chg="del">
        <pc:chgData name="Crilly, Aidan J" userId="361a778c-0adc-4efb-a7e4-cc7f57e4af4c" providerId="ADAL" clId="{B087608C-CE09-4577-9C83-5877A743CFAD}" dt="2023-01-19T15:06:05.807" v="632" actId="47"/>
        <pc:sldMkLst>
          <pc:docMk/>
          <pc:sldMk cId="439922732" sldId="284"/>
        </pc:sldMkLst>
      </pc:sldChg>
      <pc:sldChg chg="modSp mod">
        <pc:chgData name="Crilly, Aidan J" userId="361a778c-0adc-4efb-a7e4-cc7f57e4af4c" providerId="ADAL" clId="{B087608C-CE09-4577-9C83-5877A743CFAD}" dt="2023-01-20T16:06:10.520" v="5105" actId="20577"/>
        <pc:sldMkLst>
          <pc:docMk/>
          <pc:sldMk cId="5751977" sldId="285"/>
        </pc:sldMkLst>
      </pc:sldChg>
      <pc:sldChg chg="delSp modSp add del mod">
        <pc:chgData name="Crilly, Aidan J" userId="361a778c-0adc-4efb-a7e4-cc7f57e4af4c" providerId="ADAL" clId="{B087608C-CE09-4577-9C83-5877A743CFAD}" dt="2023-01-17T14:54:49.711" v="586" actId="47"/>
        <pc:sldMkLst>
          <pc:docMk/>
          <pc:sldMk cId="690629307" sldId="286"/>
        </pc:sldMkLst>
      </pc:sldChg>
      <pc:sldChg chg="addSp delSp modSp add mod">
        <pc:chgData name="Crilly, Aidan J" userId="361a778c-0adc-4efb-a7e4-cc7f57e4af4c" providerId="ADAL" clId="{B087608C-CE09-4577-9C83-5877A743CFAD}" dt="2023-01-20T17:52:13.756" v="5388" actId="113"/>
        <pc:sldMkLst>
          <pc:docMk/>
          <pc:sldMk cId="3978237017" sldId="287"/>
        </pc:sldMkLst>
      </pc:sldChg>
      <pc:sldChg chg="addSp delSp modSp new mod">
        <pc:chgData name="Crilly, Aidan J" userId="361a778c-0adc-4efb-a7e4-cc7f57e4af4c" providerId="ADAL" clId="{B087608C-CE09-4577-9C83-5877A743CFAD}" dt="2023-01-20T10:14:00.638" v="2361" actId="164"/>
        <pc:sldMkLst>
          <pc:docMk/>
          <pc:sldMk cId="969224426" sldId="288"/>
        </pc:sldMkLst>
      </pc:sldChg>
      <pc:sldChg chg="addSp delSp modSp new mod">
        <pc:chgData name="Crilly, Aidan J" userId="361a778c-0adc-4efb-a7e4-cc7f57e4af4c" providerId="ADAL" clId="{B087608C-CE09-4577-9C83-5877A743CFAD}" dt="2023-01-20T15:40:07.485" v="4997" actId="692"/>
        <pc:sldMkLst>
          <pc:docMk/>
          <pc:sldMk cId="239023526" sldId="289"/>
        </pc:sldMkLst>
      </pc:sldChg>
    </pc:docChg>
  </pc:docChgLst>
  <pc:docChgLst>
    <pc:chgData name="Crilly, Aidan J" userId="361a778c-0adc-4efb-a7e4-cc7f57e4af4c" providerId="ADAL" clId="{656851E7-253E-414D-9387-9C0A6071D89F}"/>
    <pc:docChg chg="undo custSel modSld">
      <pc:chgData name="Crilly, Aidan J" userId="361a778c-0adc-4efb-a7e4-cc7f57e4af4c" providerId="ADAL" clId="{656851E7-253E-414D-9387-9C0A6071D89F}" dt="2022-10-07T10:02:20.126" v="2498" actId="20577"/>
      <pc:docMkLst>
        <pc:docMk/>
      </pc:docMkLst>
      <pc:sldChg chg="modSp mod">
        <pc:chgData name="Crilly, Aidan J" userId="361a778c-0adc-4efb-a7e4-cc7f57e4af4c" providerId="ADAL" clId="{656851E7-253E-414D-9387-9C0A6071D89F}" dt="2022-10-07T09:09:17.075" v="1685" actId="20577"/>
        <pc:sldMkLst>
          <pc:docMk/>
          <pc:sldMk cId="1889389026" sldId="259"/>
        </pc:sldMkLst>
      </pc:sldChg>
      <pc:sldChg chg="addSp delSp modSp mod">
        <pc:chgData name="Crilly, Aidan J" userId="361a778c-0adc-4efb-a7e4-cc7f57e4af4c" providerId="ADAL" clId="{656851E7-253E-414D-9387-9C0A6071D89F}" dt="2022-10-07T09:04:23.863" v="1189" actId="164"/>
        <pc:sldMkLst>
          <pc:docMk/>
          <pc:sldMk cId="3789684313" sldId="260"/>
        </pc:sldMkLst>
      </pc:sldChg>
      <pc:sldChg chg="modSp mod">
        <pc:chgData name="Crilly, Aidan J" userId="361a778c-0adc-4efb-a7e4-cc7f57e4af4c" providerId="ADAL" clId="{656851E7-253E-414D-9387-9C0A6071D89F}" dt="2022-10-07T08:55:18.573" v="623" actId="14100"/>
        <pc:sldMkLst>
          <pc:docMk/>
          <pc:sldMk cId="3783025328" sldId="263"/>
        </pc:sldMkLst>
      </pc:sldChg>
      <pc:sldChg chg="addSp delSp modSp mod">
        <pc:chgData name="Crilly, Aidan J" userId="361a778c-0adc-4efb-a7e4-cc7f57e4af4c" providerId="ADAL" clId="{656851E7-253E-414D-9387-9C0A6071D89F}" dt="2022-10-07T09:52:44.603" v="2216" actId="27614"/>
        <pc:sldMkLst>
          <pc:docMk/>
          <pc:sldMk cId="1574614305" sldId="264"/>
        </pc:sldMkLst>
      </pc:sldChg>
      <pc:sldChg chg="addSp delSp modSp mod">
        <pc:chgData name="Crilly, Aidan J" userId="361a778c-0adc-4efb-a7e4-cc7f57e4af4c" providerId="ADAL" clId="{656851E7-253E-414D-9387-9C0A6071D89F}" dt="2022-10-07T10:02:20.126" v="2498" actId="20577"/>
        <pc:sldMkLst>
          <pc:docMk/>
          <pc:sldMk cId="2717238753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DA2-2CFE-4E02-81A1-7DBDFC53E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70752-0DF8-4001-84C8-2723769A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2E9DB-9947-44AA-B0E7-199CAD9F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EDE34-51BC-440C-821C-7DCC4F66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5BD89-5C63-4E8E-9E35-912A667A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C0F7-DDB1-4DA6-9149-A4FFEC49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773D4-ED04-435C-B092-904016BA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6064-2BD1-4D39-88A0-EF7B51D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DF4B-54D1-4F90-8F25-546CBF3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060C-D1C2-4463-B364-76FA1E55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A5A8F-7A69-44E5-96F8-054238000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A86E7-A228-4EB7-88C8-B2BC53C46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553C-1F34-4BB0-8AF8-4DD709A3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342C-81B2-4736-B3A2-BBF85939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26A8-9175-4364-8916-A3AF451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5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4B0-AD1C-4F00-A9E3-0DB25BDB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8E8B-14C2-4300-94F7-6BE0AC4A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2745-F19E-477B-ADEB-BCEA674E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9EA5-FC4C-4687-93C6-1FB58C9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E075-CA1D-450F-B3FD-7DE04DE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2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8CA4-5115-44C6-93F7-D9E3807C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3CA9-F639-4D17-AB79-5EEF3F8C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98714-9536-4C2B-9468-096D82BB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7577-B878-4E82-83F8-90992E79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2895-AAA4-4A88-AE5D-9BBCE9CD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3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EA74-DEC0-4819-9DDA-572BF103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5C63-9D99-473D-A39F-B5B3BBB4D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DF7F1-4A61-4E3C-84A3-7FA2F460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7AD8F-1BA0-4ACB-A31D-2D9C503B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3726-255E-4282-B4EC-6640699A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0B818-3AD3-4FCE-AC5B-FBA715B8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0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3E3E-DA1A-44AB-815C-DCFC2B41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87EA5-E206-4683-B76D-38053F61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03785-1F8D-465C-BE44-7F82AEBAF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CA447-072D-4460-BE2F-75B09EC55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840C9-991F-4222-AB38-04A9C06C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D5460-4B27-4D16-9D64-60465817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49C5D-D095-4294-AAC7-2C52B3AB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12B6C-8976-48B4-993E-04B592E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8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895F-1786-47C1-87A6-E467786C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238-2B07-437F-8CD6-54806058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C5059-2E33-4678-B9FE-23CE6EB5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C2C7-97E3-4C0D-9370-B6655166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FDC4A-DAB2-4470-8E42-7F26C7E3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A07D8-3B01-46AE-AB51-1156FD0F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5EA9C-DE40-42CE-AB0C-ABB93F59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49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D005-7631-4B2C-98C3-955E91CC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6F4EF-6D54-49B6-AB43-BDA64B5A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F53C-ABA2-472B-9914-0F968B8A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0CF5F-F86C-4CEB-8279-9B8830E2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69155-A0B7-4819-965E-AD082359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1B84-0DE4-46A9-9BBE-5161EA8F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E6FB-52E3-4908-9F87-F9726A7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57217-C01E-4CC3-B58A-A60BC063E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ADCF-FF70-4839-97DF-15A969123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0E85F-E220-4A86-B5BA-496DA96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02E58-E9EA-4806-A583-B7AB4B66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F635-60F0-438F-9BE1-5CBE1CA2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80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FB92-0634-43E4-B465-8D02B71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4454-1DD7-4698-B118-321D458B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230A3-75A8-432C-BEFB-C09E5F092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0C919-CF2E-42E6-A9E9-67A213DFF6D0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6A05-C352-4466-9E13-2C352515F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07F5-309B-4C9D-BFA9-6661D511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9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image" Target="../media/image811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71.png"/><Relationship Id="rId5" Type="http://schemas.openxmlformats.org/officeDocument/2006/relationships/image" Target="../media/image111.png"/><Relationship Id="rId15" Type="http://schemas.openxmlformats.org/officeDocument/2006/relationships/image" Target="../media/image210.png"/><Relationship Id="rId10" Type="http://schemas.openxmlformats.org/officeDocument/2006/relationships/image" Target="../media/image16.png"/><Relationship Id="rId4" Type="http://schemas.openxmlformats.org/officeDocument/2006/relationships/image" Target="../media/image101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7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25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2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27.png"/><Relationship Id="rId21" Type="http://schemas.openxmlformats.org/officeDocument/2006/relationships/image" Target="../media/image6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5.png"/><Relationship Id="rId2" Type="http://schemas.openxmlformats.org/officeDocument/2006/relationships/image" Target="../media/image26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63.png"/><Relationship Id="rId23" Type="http://schemas.openxmlformats.org/officeDocument/2006/relationships/image" Target="../media/image72.png"/><Relationship Id="rId10" Type="http://schemas.openxmlformats.org/officeDocument/2006/relationships/image" Target="../media/image57.png"/><Relationship Id="rId19" Type="http://schemas.openxmlformats.org/officeDocument/2006/relationships/image" Target="../media/image67.png"/><Relationship Id="rId4" Type="http://schemas.openxmlformats.org/officeDocument/2006/relationships/image" Target="../media/image29.png"/><Relationship Id="rId9" Type="http://schemas.openxmlformats.org/officeDocument/2006/relationships/image" Target="../media/image56.png"/><Relationship Id="rId14" Type="http://schemas.openxmlformats.org/officeDocument/2006/relationships/image" Target="../media/image62.png"/><Relationship Id="rId22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10.png"/><Relationship Id="rId4" Type="http://schemas.openxmlformats.org/officeDocument/2006/relationships/image" Target="../media/image9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60.png"/><Relationship Id="rId7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99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90.png"/><Relationship Id="rId4" Type="http://schemas.openxmlformats.org/officeDocument/2006/relationships/image" Target="../media/image98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-access/" TargetMode="External"/><Relationship Id="rId2" Type="http://schemas.openxmlformats.org/officeDocument/2006/relationships/hyperlink" Target="https://github.com/josephmisiti/awesome-machine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3" Type="http://schemas.openxmlformats.org/officeDocument/2006/relationships/image" Target="../media/image120.png"/><Relationship Id="rId7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11" Type="http://schemas.openxmlformats.org/officeDocument/2006/relationships/image" Target="../media/image122.png"/><Relationship Id="rId5" Type="http://schemas.openxmlformats.org/officeDocument/2006/relationships/image" Target="../media/image1150.png"/><Relationship Id="rId10" Type="http://schemas.openxmlformats.org/officeDocument/2006/relationships/image" Target="../media/image1200.png"/><Relationship Id="rId4" Type="http://schemas.openxmlformats.org/officeDocument/2006/relationships/image" Target="../media/image1140.png"/><Relationship Id="rId9" Type="http://schemas.openxmlformats.org/officeDocument/2006/relationships/image" Target="../media/image11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00CC-77BB-48C8-8408-CAE1A3F26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514248"/>
            <a:ext cx="10571584" cy="1753693"/>
          </a:xfrm>
        </p:spPr>
        <p:txBody>
          <a:bodyPr>
            <a:normAutofit/>
          </a:bodyPr>
          <a:lstStyle/>
          <a:p>
            <a:r>
              <a:rPr lang="en-GB" b="1" dirty="0"/>
              <a:t>Machine Learning Basics for</a:t>
            </a:r>
            <a:br>
              <a:rPr lang="en-GB" b="1" strike="sngStrike" dirty="0"/>
            </a:br>
            <a:r>
              <a:rPr lang="en-GB" b="1" dirty="0"/>
              <a:t>Regression and Inference</a:t>
            </a:r>
          </a:p>
        </p:txBody>
      </p:sp>
      <p:pic>
        <p:nvPicPr>
          <p:cNvPr id="4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9157FDAD-9B62-FFBE-90AD-9F4041C5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5" y="65244"/>
            <a:ext cx="1617917" cy="15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D8160-115E-5740-E577-58AB1D13A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10" y="3320407"/>
            <a:ext cx="3450473" cy="3438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4D7298-B70A-780F-21EA-087586DBCA2E}"/>
              </a:ext>
            </a:extLst>
          </p:cNvPr>
          <p:cNvSpPr txBox="1"/>
          <p:nvPr/>
        </p:nvSpPr>
        <p:spPr>
          <a:xfrm>
            <a:off x="6069563" y="4439384"/>
            <a:ext cx="300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Code and slides</a:t>
            </a:r>
          </a:p>
          <a:p>
            <a:r>
              <a:rPr lang="en-GB" dirty="0"/>
              <a:t>URL: https://github.com/aidancrilly/ML_Lecture_Demos </a:t>
            </a:r>
          </a:p>
        </p:txBody>
      </p:sp>
    </p:spTree>
    <p:extLst>
      <p:ext uri="{BB962C8B-B14F-4D97-AF65-F5344CB8AC3E}">
        <p14:creationId xmlns:p14="http://schemas.microsoft.com/office/powerpoint/2010/main" val="68889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BFDB-F7AA-4662-9F51-409CCCE0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Say we have a 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wish to minimize the weighted least squares distance to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(we shall see why later):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Therefore, the ‘best fit’ is given by the solution to the ‘normal equations’: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drien-Marie Legendre - Wikipedia">
            <a:extLst>
              <a:ext uri="{FF2B5EF4-FFF2-40B4-BE49-F238E27FC236}">
                <a16:creationId xmlns:a16="http://schemas.microsoft.com/office/drawing/2014/main" id="{656C8CDE-DD63-4033-B74E-70EEDCEE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62" y="114508"/>
            <a:ext cx="2076825" cy="2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3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C91-064B-49F7-8B2F-8A791E9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2D0F-8758-48FB-81AB-3940167E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8304" cy="4351338"/>
          </a:xfrm>
        </p:spPr>
        <p:txBody>
          <a:bodyPr/>
          <a:lstStyle/>
          <a:p>
            <a:r>
              <a:rPr lang="en-GB" dirty="0"/>
              <a:t>Least-squares spectral analysis (LSSA) is a linear regression problem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handle unequally spaced data, uncertainties and limit the mode number</a:t>
            </a:r>
          </a:p>
          <a:p>
            <a:pPr lvl="1"/>
            <a:r>
              <a:rPr lang="en-GB" dirty="0"/>
              <a:t>See Lomb-</a:t>
            </a:r>
            <a:r>
              <a:rPr lang="en-GB" dirty="0" err="1"/>
              <a:t>Scargle</a:t>
            </a:r>
            <a:r>
              <a:rPr lang="en-GB" dirty="0"/>
              <a:t> method</a:t>
            </a:r>
          </a:p>
          <a:p>
            <a:r>
              <a:rPr lang="en-GB" dirty="0"/>
              <a:t>Not formally a 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/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3C2765-6755-4FE1-AC7D-C2FCC34D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16" y="0"/>
            <a:ext cx="4001899" cy="666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/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78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8BDC-28BF-46DF-A005-9782BA00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1174" cy="1325563"/>
          </a:xfrm>
        </p:spPr>
        <p:txBody>
          <a:bodyPr/>
          <a:lstStyle/>
          <a:p>
            <a:r>
              <a:rPr lang="en-GB" dirty="0"/>
              <a:t>Ill-conditioned or ill-posed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While linear systems have formal solutions they can be numerical unstable, small errors on one side of the equation can lead to large errors on the other</a:t>
                </a:r>
              </a:p>
              <a:p>
                <a:r>
                  <a:rPr lang="en-GB" dirty="0"/>
                  <a:t>One possible cause is degeneracy or collinearity of input parameters, e.g. fitting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e>
                    </m:d>
                  </m:oMath>
                </a14:m>
                <a:r>
                  <a:rPr lang="en-GB" dirty="0"/>
                  <a:t>, for small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  <a:p>
                <a:r>
                  <a:rPr lang="en-GB" dirty="0"/>
                  <a:t>These problems are ‘ill-conditioned’ as quantified by the condition number of the linear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  <a:blipFill>
                <a:blip r:embed="rId2"/>
                <a:stretch>
                  <a:fillRect l="-1560" t="-3081" r="-2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4BDE85E-BF88-5A14-5F28-D8B6EDEF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6" y="1258088"/>
            <a:ext cx="457200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AAA-8A69-4EEC-A644-7C20374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Regularisation – Bias-variance </a:t>
            </a:r>
            <a:r>
              <a:rPr lang="en-GB" dirty="0" err="1"/>
              <a:t>tradeoff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05" y="1690688"/>
                <a:ext cx="6104268" cy="4678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Another key ML technique is regularisation</a:t>
                </a:r>
              </a:p>
              <a:p>
                <a:r>
                  <a:rPr lang="en-GB" dirty="0"/>
                  <a:t>It aims to reduce variance while introducing bias i.e. prevents overfitting</a:t>
                </a:r>
              </a:p>
              <a:p>
                <a:endParaRPr lang="en-GB" dirty="0"/>
              </a:p>
              <a:p>
                <a:r>
                  <a:rPr lang="en-GB" dirty="0"/>
                  <a:t>Error on </a:t>
                </a:r>
                <a:r>
                  <a:rPr lang="en-GB" i="1" dirty="0"/>
                  <a:t>unseen </a:t>
                </a:r>
                <a:r>
                  <a:rPr lang="en-GB" dirty="0"/>
                  <a:t>sample: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Bias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5" y="1690688"/>
                <a:ext cx="6104268" cy="4678363"/>
              </a:xfrm>
              <a:prstGeom prst="rect">
                <a:avLst/>
              </a:prstGeom>
              <a:blipFill>
                <a:blip r:embed="rId2"/>
                <a:stretch>
                  <a:fillRect l="-1798" t="-2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Understanding the Bias-Variance Tradeoff | by Seema Singh | Towards Data  Science">
            <a:extLst>
              <a:ext uri="{FF2B5EF4-FFF2-40B4-BE49-F238E27FC236}">
                <a16:creationId xmlns:a16="http://schemas.microsoft.com/office/drawing/2014/main" id="{9FFE1608-EC63-213A-A99E-AF224FE03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73" y="1475509"/>
            <a:ext cx="4900765" cy="190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C3E776A-2BE7-36E6-9DD9-5921831D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04" y="3054096"/>
            <a:ext cx="4850534" cy="305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18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AAA-8A69-4EEC-A644-7C20374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78E22-8DBC-CFD6-BFBF-8DEA9F21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94" y="847225"/>
            <a:ext cx="4704706" cy="56456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Another key ML technique is regularisation</a:t>
                </a:r>
              </a:p>
              <a:p>
                <a:r>
                  <a:rPr lang="en-GB" dirty="0"/>
                  <a:t>It aims to reduce variance while introducing bias i.e. prevents overfitting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Bias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Most commonly, Tikhonov regularisation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Lagrange multiplier on 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Other methods include truncated SVD, spectral filtering, parameter priors, and many more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  <a:blipFill>
                <a:blip r:embed="rId3"/>
                <a:stretch>
                  <a:fillRect l="-1309" t="-2604" r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23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177E-1DB4-4D90-9861-087B8AE2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and Regularisation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Convolution is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However, deconvolution is an ill-posed problem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is </a:t>
                </a:r>
                <a:r>
                  <a:rPr lang="en-GB" i="1" dirty="0"/>
                  <a:t>band-limited</a:t>
                </a:r>
                <a:r>
                  <a:rPr lang="en-GB" dirty="0"/>
                  <a:t>)</a:t>
                </a:r>
              </a:p>
              <a:p>
                <a:r>
                  <a:rPr lang="en-GB" dirty="0"/>
                  <a:t>Many regularised solution methods for deconvolution</a:t>
                </a:r>
              </a:p>
              <a:p>
                <a:r>
                  <a:rPr lang="en-GB" dirty="0"/>
                  <a:t>We will penalise large gradients: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  <a:blipFill>
                <a:blip r:embed="rId2"/>
                <a:stretch>
                  <a:fillRect l="-1461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870D9F-9955-4D02-A037-62FF87DB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32" y="1367406"/>
            <a:ext cx="3958008" cy="5490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C58E1-E7C4-451F-93F1-41864A9B8691}"/>
              </a:ext>
            </a:extLst>
          </p:cNvPr>
          <p:cNvSpPr txBox="1"/>
          <p:nvPr/>
        </p:nvSpPr>
        <p:spPr>
          <a:xfrm>
            <a:off x="5120834" y="6176963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order finite difference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36D49-417E-464F-9E7D-E4844B92DC54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5788404" y="5712903"/>
            <a:ext cx="175524" cy="4640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Say we have a non-linear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As you might expect, there is no direct linear algebra solution to this non-linear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  <a:blipFill>
                <a:blip r:embed="rId2"/>
                <a:stretch>
                  <a:fillRect l="-1682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6A3B489-67A2-4437-8D5F-B5DA0253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36" y="996949"/>
            <a:ext cx="4296585" cy="44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5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549-142B-45A2-9492-5250423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GB" dirty="0"/>
                  <a:t>Iterative method for finding the root of a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Minimising a function, g(x), is same as root finding its gradient function, f(x)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30D8DA6-09CC-48F0-A934-ECB72EF9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18" y="1929467"/>
            <a:ext cx="5586982" cy="3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522F78-9031-4629-913B-9762A8E1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82" y="116890"/>
            <a:ext cx="1372918" cy="16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8494-790E-4579-8F0B-AED30F38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 aside: Newton’s Fractal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</p:spPr>
            <p:txBody>
              <a:bodyPr/>
              <a:lstStyle/>
              <a:p>
                <a:r>
                  <a:rPr lang="en-GB" dirty="0"/>
                  <a:t>Depending on starting point, one converges to a different root</a:t>
                </a:r>
              </a:p>
              <a:p>
                <a:r>
                  <a:rPr lang="en-GB" dirty="0"/>
                  <a:t>Which root you end up at can have a fractal structure!</a:t>
                </a:r>
              </a:p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Example of Holomorphic Dynamics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  <a:blipFill>
                <a:blip r:embed="rId2"/>
                <a:stretch>
                  <a:fillRect l="-2249" t="-2241" r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A95FE4B-2CD2-4BAB-95C2-A498C778FA79}"/>
              </a:ext>
            </a:extLst>
          </p:cNvPr>
          <p:cNvGrpSpPr/>
          <p:nvPr/>
        </p:nvGrpSpPr>
        <p:grpSpPr>
          <a:xfrm>
            <a:off x="5876096" y="1632744"/>
            <a:ext cx="6058958" cy="4544219"/>
            <a:chOff x="5876096" y="1632744"/>
            <a:chExt cx="6058958" cy="45442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CF4E78C-92ED-4641-9DBF-1E4491E01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096" y="1632744"/>
              <a:ext cx="6058958" cy="4544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6D5CE0-1901-4BB2-BB19-D959E2E43F12}"/>
                </a:ext>
              </a:extLst>
            </p:cNvPr>
            <p:cNvSpPr/>
            <p:nvPr/>
          </p:nvSpPr>
          <p:spPr>
            <a:xfrm>
              <a:off x="10852150" y="3857625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8C9352-E45A-4133-BAC0-DF1D0ABDD15F}"/>
                </a:ext>
              </a:extLst>
            </p:cNvPr>
            <p:cNvSpPr/>
            <p:nvPr/>
          </p:nvSpPr>
          <p:spPr>
            <a:xfrm>
              <a:off x="7850533" y="2313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BB28D6-64BB-496F-B7DB-0FAAD03840E0}"/>
                </a:ext>
              </a:extLst>
            </p:cNvPr>
            <p:cNvSpPr/>
            <p:nvPr/>
          </p:nvSpPr>
          <p:spPr>
            <a:xfrm>
              <a:off x="7916518" y="5361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/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b="1" dirty="0"/>
                          <m:t>1,0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/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/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922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Lets linearise for small displacements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, and drop weights for simplicity: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  <m:r>
                                            <a:rPr lang="en-GB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bar>
                                        <m:bar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</m:bar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  <a:blipFill>
                <a:blip r:embed="rId2"/>
                <a:stretch>
                  <a:fillRect l="-802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/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N.B. we have approximated the Hessian as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sz="2000" dirty="0"/>
                  <a:t>, ignoring all 2</a:t>
                </a:r>
                <a:r>
                  <a:rPr lang="en-GB" sz="2000" baseline="30000" dirty="0"/>
                  <a:t>nd</a:t>
                </a:r>
                <a:r>
                  <a:rPr lang="en-GB" sz="2000" dirty="0"/>
                  <a:t> derivatives, so we can get stuck in </a:t>
                </a:r>
                <a:r>
                  <a:rPr lang="en-GB" sz="2000" dirty="0" err="1"/>
                  <a:t>saddlepoints</a:t>
                </a:r>
                <a:r>
                  <a:rPr lang="en-GB" sz="2000" dirty="0"/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blipFill>
                <a:blip r:embed="rId3"/>
                <a:stretch>
                  <a:fillRect l="-564" t="-5263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21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E6DA53-F54D-B02C-DFC7-D7BD925D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0" y="460895"/>
            <a:ext cx="10963910" cy="62011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7C64A4A-A307-B6C6-B0EE-56A477DB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65" y="2641794"/>
            <a:ext cx="10515600" cy="1325563"/>
          </a:xfrm>
        </p:spPr>
        <p:txBody>
          <a:bodyPr/>
          <a:lstStyle/>
          <a:p>
            <a:r>
              <a:rPr lang="en-GB" i="1" dirty="0"/>
              <a:t>Go to menti.com and enter code 87 90 96 11</a:t>
            </a:r>
          </a:p>
        </p:txBody>
      </p:sp>
    </p:spTree>
    <p:extLst>
      <p:ext uri="{BB962C8B-B14F-4D97-AF65-F5344CB8AC3E}">
        <p14:creationId xmlns:p14="http://schemas.microsoft.com/office/powerpoint/2010/main" val="1887437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What if the Jacobian has large condition number? Regularize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  <a:blipFill>
                <a:blip r:embed="rId2"/>
                <a:stretch>
                  <a:fillRect l="-1072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/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/>
                  <a:t>N.B. Levenberg-Marquardt algorithm uses the above but adaptively changes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2000" i="1" dirty="0"/>
                  <a:t>, this is default algorithm in </a:t>
                </a:r>
                <a:r>
                  <a:rPr lang="en-GB" sz="2000" i="1" dirty="0" err="1"/>
                  <a:t>scipy.optimize.curve_fit</a:t>
                </a:r>
                <a:r>
                  <a:rPr lang="en-GB" sz="2000" i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blipFill>
                <a:blip r:embed="rId3"/>
                <a:stretch>
                  <a:fillRect t="-4310" r="-538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4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45310C-6385-4A98-A70C-14F05F8B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2" y="4302912"/>
            <a:ext cx="5516775" cy="254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50E3C-F320-4B84-B181-7A298223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75" y="4302912"/>
            <a:ext cx="5501199" cy="2542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7D1FC-C494-4CBD-9BCA-5BB3A70AFF39}"/>
              </a:ext>
            </a:extLst>
          </p:cNvPr>
          <p:cNvSpPr txBox="1"/>
          <p:nvPr/>
        </p:nvSpPr>
        <p:spPr>
          <a:xfrm>
            <a:off x="1735701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Newton-Raphson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8EA6A-AF16-4BD0-A7FD-76B5806A28DD}"/>
              </a:ext>
            </a:extLst>
          </p:cNvPr>
          <p:cNvSpPr txBox="1"/>
          <p:nvPr/>
        </p:nvSpPr>
        <p:spPr>
          <a:xfrm>
            <a:off x="7827507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79563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1F14-3DEF-9C7F-D66B-1305B659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Differentiable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92272-2F10-A276-9F81-70436ADBA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One might ask, how do you get the Jacobian,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, to perform gradient descent?</a:t>
                </a:r>
              </a:p>
              <a:p>
                <a:endParaRPr lang="en-GB" dirty="0"/>
              </a:p>
              <a:p>
                <a:r>
                  <a:rPr lang="en-GB" dirty="0"/>
                  <a:t>Numerical derivatives: inaccurate and slow for large number of parameters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Enter automatic differentiation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92272-2F10-A276-9F81-70436ADBA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BA5AC-84B1-8E05-13CA-824B39A73A07}"/>
                  </a:ext>
                </a:extLst>
              </p:cNvPr>
              <p:cNvSpPr txBox="1"/>
              <p:nvPr/>
            </p:nvSpPr>
            <p:spPr>
              <a:xfrm>
                <a:off x="4625693" y="4212312"/>
                <a:ext cx="2940613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BA5AC-84B1-8E05-13CA-824B39A73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693" y="4212312"/>
                <a:ext cx="2940613" cy="716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83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16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83668D-1754-B1CE-D1DE-43E391698B38}"/>
                  </a:ext>
                </a:extLst>
              </p:cNvPr>
              <p:cNvSpPr txBox="1"/>
              <p:nvPr/>
            </p:nvSpPr>
            <p:spPr>
              <a:xfrm>
                <a:off x="8574752" y="1929679"/>
                <a:ext cx="2489199" cy="997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Use the adjoint: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83668D-1754-B1CE-D1DE-43E39169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752" y="1929679"/>
                <a:ext cx="2489199" cy="997261"/>
              </a:xfrm>
              <a:prstGeom prst="rect">
                <a:avLst/>
              </a:prstGeom>
              <a:blipFill>
                <a:blip r:embed="rId24"/>
                <a:stretch>
                  <a:fillRect l="-3922" t="-4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885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283668D-1754-B1CE-D1DE-43E391698B38}"/>
              </a:ext>
            </a:extLst>
          </p:cNvPr>
          <p:cNvSpPr txBox="1"/>
          <p:nvPr/>
        </p:nvSpPr>
        <p:spPr>
          <a:xfrm>
            <a:off x="8663075" y="884849"/>
            <a:ext cx="2489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In JAX: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924473-F3F0-AF9D-CAEA-B5652EA655E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27278" y="1403067"/>
            <a:ext cx="3448531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01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5843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Gradient descent using Automatic Differentiation (AD) gradients: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Need to: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Define ‘loss function’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dirty="0"/>
                  <a:t> which returns a scalar value given input parameters,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Using AD framework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den>
                    </m:f>
                  </m:oMath>
                </a14:m>
                <a:r>
                  <a:rPr lang="en-GB" dirty="0"/>
                  <a:t> using AD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Set an initial value of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Identify a suitable learning rate – this can be found by checking that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dirty="0"/>
                  <a:t> is decreasing after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 is updated by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5843"/>
              </a:xfrm>
              <a:blipFill>
                <a:blip r:embed="rId2"/>
                <a:stretch>
                  <a:fillRect l="-1043" t="-2062" r="-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0708FB-FE73-996F-E477-084FCD8CC18F}"/>
                  </a:ext>
                </a:extLst>
              </p:cNvPr>
              <p:cNvSpPr txBox="1"/>
              <p:nvPr/>
            </p:nvSpPr>
            <p:spPr>
              <a:xfrm>
                <a:off x="2825028" y="2381482"/>
                <a:ext cx="6096866" cy="689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0708FB-FE73-996F-E477-084FCD8CC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028" y="2381482"/>
                <a:ext cx="6096866" cy="6896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C586648D-9CC5-A747-E6DC-906D36396D34}"/>
              </a:ext>
            </a:extLst>
          </p:cNvPr>
          <p:cNvSpPr txBox="1"/>
          <p:nvPr/>
        </p:nvSpPr>
        <p:spPr>
          <a:xfrm>
            <a:off x="7777594" y="6156614"/>
            <a:ext cx="403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Other optimisers can use AD gradients, we shall cover them later</a:t>
            </a:r>
          </a:p>
        </p:txBody>
      </p:sp>
    </p:spTree>
    <p:extLst>
      <p:ext uri="{BB962C8B-B14F-4D97-AF65-F5344CB8AC3E}">
        <p14:creationId xmlns:p14="http://schemas.microsoft.com/office/powerpoint/2010/main" val="29127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EDC8-D2C7-EB96-7C3D-0894F923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regression for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8948F-3851-9C8E-C816-CB0D15FAC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Finding the ‘best fit’ is an optimisation problem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inference, we need additional information – the uncertainties</a:t>
            </a:r>
          </a:p>
        </p:txBody>
      </p:sp>
    </p:spTree>
    <p:extLst>
      <p:ext uri="{BB962C8B-B14F-4D97-AF65-F5344CB8AC3E}">
        <p14:creationId xmlns:p14="http://schemas.microsoft.com/office/powerpoint/2010/main" val="3206415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30329" cy="1325563"/>
          </a:xfrm>
        </p:spPr>
        <p:txBody>
          <a:bodyPr/>
          <a:lstStyle/>
          <a:p>
            <a:r>
              <a:rPr lang="en-GB" dirty="0"/>
              <a:t>Bayes Theorem and 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180"/>
            <a:ext cx="7422573" cy="4351338"/>
          </a:xfrm>
        </p:spPr>
        <p:txBody>
          <a:bodyPr/>
          <a:lstStyle/>
          <a:p>
            <a:r>
              <a:rPr lang="en-GB" dirty="0"/>
              <a:t>Bayes’ Theorem states: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Canonical example, medical testing: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Observations always have uncertainty, therefore Bayes rule must be used in parameter estimation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580F93-0024-975C-385D-68180CBA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60" y="360327"/>
            <a:ext cx="2860627" cy="30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E9780-365C-971B-5BB4-D8A0D733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3" y="3520007"/>
            <a:ext cx="3852221" cy="249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/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Likelihood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/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ill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ill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ill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Sensitivity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Prevalence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51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sz="2800" b="0" dirty="0"/>
                  <a:t>We wish to find the most likely physical parameters which describe the data:</a:t>
                </a:r>
              </a:p>
              <a:p>
                <a:pPr marL="0" indent="0" algn="ctr">
                  <a:buNone/>
                </a:pPr>
                <a:r>
                  <a:rPr lang="en-GB" sz="2800" b="0" dirty="0"/>
                  <a:t>P(model parameters given data):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r>
                  <a:rPr lang="en-GB" dirty="0"/>
                  <a:t>Define a likelihood that </a:t>
                </a:r>
                <a:r>
                  <a:rPr lang="en-GB" i="1" dirty="0"/>
                  <a:t>given</a:t>
                </a:r>
                <a:r>
                  <a:rPr lang="en-GB" dirty="0"/>
                  <a:t> the model,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you would observe the data, say Gaussian errors: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Take the logarithm to separate likelihood and priors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  <a:blipFill>
                <a:blip r:embed="rId2"/>
                <a:stretch>
                  <a:fillRect l="-928" t="-2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8C96185-6141-4559-A1F2-87A9EA38D78A}"/>
              </a:ext>
            </a:extLst>
          </p:cNvPr>
          <p:cNvSpPr txBox="1"/>
          <p:nvPr/>
        </p:nvSpPr>
        <p:spPr>
          <a:xfrm>
            <a:off x="7142921" y="5993078"/>
            <a:ext cx="22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Least squares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1071-7B86-4F16-9BBA-510688A4880E}"/>
              </a:ext>
            </a:extLst>
          </p:cNvPr>
          <p:cNvSpPr txBox="1"/>
          <p:nvPr/>
        </p:nvSpPr>
        <p:spPr>
          <a:xfrm>
            <a:off x="9534938" y="5995350"/>
            <a:ext cx="24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Regularisation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09E13-B86A-4B6F-8B38-20517A9E01E9}"/>
              </a:ext>
            </a:extLst>
          </p:cNvPr>
          <p:cNvSpPr txBox="1"/>
          <p:nvPr/>
        </p:nvSpPr>
        <p:spPr>
          <a:xfrm>
            <a:off x="1317072" y="622391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Maximal posterior = Minimal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09274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00CC-77BB-48C8-8408-CAE1A3F26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514248"/>
            <a:ext cx="10571584" cy="2899131"/>
          </a:xfrm>
        </p:spPr>
        <p:txBody>
          <a:bodyPr>
            <a:normAutofit/>
          </a:bodyPr>
          <a:lstStyle/>
          <a:p>
            <a:r>
              <a:rPr lang="en-GB" b="1" dirty="0"/>
              <a:t>Machine Learning Basics for</a:t>
            </a:r>
            <a:br>
              <a:rPr lang="en-GB" b="1" strike="sngStrike" dirty="0"/>
            </a:br>
            <a:r>
              <a:rPr lang="en-GB" b="1" dirty="0"/>
              <a:t>Regression and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A8849-513A-4E1D-8064-AAA6F76D8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3297"/>
            <a:ext cx="9144000" cy="1647278"/>
          </a:xfrm>
        </p:spPr>
        <p:txBody>
          <a:bodyPr>
            <a:normAutofit/>
          </a:bodyPr>
          <a:lstStyle/>
          <a:p>
            <a:r>
              <a:rPr lang="en-GB" sz="4000" dirty="0"/>
              <a:t>Dr Aidan Crilly</a:t>
            </a:r>
          </a:p>
          <a:p>
            <a:r>
              <a:rPr lang="en-GB" sz="2200" dirty="0"/>
              <a:t>Schmidt AI in Science Postdoctoral Fellow</a:t>
            </a:r>
          </a:p>
        </p:txBody>
      </p:sp>
      <p:pic>
        <p:nvPicPr>
          <p:cNvPr id="4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9157FDAD-9B62-FFBE-90AD-9F4041C5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5" y="65244"/>
            <a:ext cx="1617917" cy="15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43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2861" cy="1325563"/>
          </a:xfrm>
        </p:spPr>
        <p:txBody>
          <a:bodyPr/>
          <a:lstStyle/>
          <a:p>
            <a:r>
              <a:rPr lang="en-GB" dirty="0"/>
              <a:t>Bayesian Inference – Laplace’s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592" y="1920189"/>
                <a:ext cx="10916816" cy="44862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If we expand the log posterior about its optimum: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We see the posterior is locally a multi-variate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Hessian gives us the covariance matrix – this is what </a:t>
                </a:r>
                <a:r>
                  <a:rPr lang="en-GB" dirty="0" err="1"/>
                  <a:t>scipy’s</a:t>
                </a:r>
                <a:r>
                  <a:rPr lang="en-GB" dirty="0"/>
                  <a:t> </a:t>
                </a:r>
                <a:r>
                  <a:rPr lang="en-GB" dirty="0" err="1"/>
                  <a:t>curve_fit</a:t>
                </a:r>
                <a:r>
                  <a:rPr lang="en-GB" dirty="0"/>
                  <a:t> is doing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592" y="1920189"/>
                <a:ext cx="10916816" cy="4486275"/>
              </a:xfrm>
              <a:blipFill>
                <a:blip r:embed="rId2"/>
                <a:stretch>
                  <a:fillRect l="-1006" t="-2310" r="-1061" b="-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9FE0D8-4D79-CD79-F15A-4DDF969B3284}"/>
              </a:ext>
            </a:extLst>
          </p:cNvPr>
          <p:cNvCxnSpPr/>
          <p:nvPr/>
        </p:nvCxnSpPr>
        <p:spPr>
          <a:xfrm flipH="1">
            <a:off x="5729681" y="2399425"/>
            <a:ext cx="1191236" cy="671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B79BC4-991B-AF92-EBC5-47BCCE02F364}"/>
              </a:ext>
            </a:extLst>
          </p:cNvPr>
          <p:cNvSpPr txBox="1"/>
          <p:nvPr/>
        </p:nvSpPr>
        <p:spPr>
          <a:xfrm>
            <a:off x="5444755" y="2965540"/>
            <a:ext cx="373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2C541B-CF2A-C139-1156-9BC32B9E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629" y="128141"/>
            <a:ext cx="1751387" cy="205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0899E0-7CC3-2556-3927-45FD76849DDC}"/>
              </a:ext>
            </a:extLst>
          </p:cNvPr>
          <p:cNvSpPr txBox="1"/>
          <p:nvPr/>
        </p:nvSpPr>
        <p:spPr>
          <a:xfrm>
            <a:off x="8360229" y="128140"/>
            <a:ext cx="16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Pierre-Simon Laplace</a:t>
            </a:r>
          </a:p>
        </p:txBody>
      </p:sp>
    </p:spTree>
    <p:extLst>
      <p:ext uri="{BB962C8B-B14F-4D97-AF65-F5344CB8AC3E}">
        <p14:creationId xmlns:p14="http://schemas.microsoft.com/office/powerpoint/2010/main" val="3545061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D6DB-77E2-0BD5-6779-8DED302A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in </a:t>
            </a:r>
            <a:r>
              <a:rPr lang="en-GB" dirty="0" err="1"/>
              <a:t>PythonJAX</a:t>
            </a:r>
            <a:r>
              <a:rPr lang="en-GB" dirty="0"/>
              <a:t> –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94D8-FC15-A5A4-8F51-641F89AB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Following our non-linear least squares example, lets fit a Gaussian to data with uncertainties estimated using Laplace’s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9C066-5ACE-783C-E5F7-66237A77A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542" y="2696548"/>
            <a:ext cx="7162183" cy="3398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F3DE8-3D6B-69A8-6007-EBA5B6E6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5" y="2876092"/>
            <a:ext cx="4808649" cy="3900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BDA82-64BD-9606-DB59-5AE8CD57EE1C}"/>
                  </a:ext>
                </a:extLst>
              </p:cNvPr>
              <p:cNvSpPr txBox="1"/>
              <p:nvPr/>
            </p:nvSpPr>
            <p:spPr>
              <a:xfrm>
                <a:off x="6096000" y="6176963"/>
                <a:ext cx="1569982" cy="521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ba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ba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BDA82-64BD-9606-DB59-5AE8CD57E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76963"/>
                <a:ext cx="1569982" cy="521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426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wish to find the posterior distribution of some parameters but we can only evaluate a function </a:t>
            </a:r>
            <a:r>
              <a:rPr lang="en-GB" i="1" dirty="0"/>
              <a:t>proportional</a:t>
            </a:r>
            <a:r>
              <a:rPr lang="en-GB" dirty="0"/>
              <a:t> to it (Likelihood x Prior)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Inference: Markov Chain Monte Carlo (MCMC)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7BBD4-3F14-4E63-8DE4-375FD33320F8}"/>
              </a:ext>
            </a:extLst>
          </p:cNvPr>
          <p:cNvSpPr/>
          <p:nvPr/>
        </p:nvSpPr>
        <p:spPr>
          <a:xfrm>
            <a:off x="4071445" y="3744301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756D0-530F-475B-B840-F9238F96F14B}"/>
              </a:ext>
            </a:extLst>
          </p:cNvPr>
          <p:cNvSpPr/>
          <p:nvPr/>
        </p:nvSpPr>
        <p:spPr>
          <a:xfrm>
            <a:off x="5461409" y="3210302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CB6F7-DA1D-411B-9858-C01260644C1A}"/>
              </a:ext>
            </a:extLst>
          </p:cNvPr>
          <p:cNvSpPr/>
          <p:nvPr/>
        </p:nvSpPr>
        <p:spPr>
          <a:xfrm>
            <a:off x="5483965" y="4247498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509C0-9A33-46DC-ABD0-DB2586D3E9B3}"/>
              </a:ext>
            </a:extLst>
          </p:cNvPr>
          <p:cNvSpPr/>
          <p:nvPr/>
        </p:nvSpPr>
        <p:spPr>
          <a:xfrm>
            <a:off x="6851374" y="284013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CDB0-E9D9-4BF3-A33E-364C708A24D6}"/>
              </a:ext>
            </a:extLst>
          </p:cNvPr>
          <p:cNvSpPr/>
          <p:nvPr/>
        </p:nvSpPr>
        <p:spPr>
          <a:xfrm>
            <a:off x="6851373" y="3429000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C84CE-F325-4963-8DFE-F44C73B9AD8D}"/>
              </a:ext>
            </a:extLst>
          </p:cNvPr>
          <p:cNvSpPr/>
          <p:nvPr/>
        </p:nvSpPr>
        <p:spPr>
          <a:xfrm>
            <a:off x="6851372" y="401787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96359-CBBC-4A51-9D7E-60D780712C30}"/>
              </a:ext>
            </a:extLst>
          </p:cNvPr>
          <p:cNvSpPr/>
          <p:nvPr/>
        </p:nvSpPr>
        <p:spPr>
          <a:xfrm>
            <a:off x="6851371" y="4627377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BB071C-1A31-41F1-BE8B-EF65050F4D0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761910" y="3443568"/>
            <a:ext cx="699499" cy="533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38915-8FB1-4040-8848-C3A3A7EA443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61910" y="3977567"/>
            <a:ext cx="722055" cy="503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52034-05D9-4D7B-9B04-BA0B4798657A}"/>
              </a:ext>
            </a:extLst>
          </p:cNvPr>
          <p:cNvCxnSpPr>
            <a:cxnSpLocks/>
          </p:cNvCxnSpPr>
          <p:nvPr/>
        </p:nvCxnSpPr>
        <p:spPr>
          <a:xfrm flipV="1">
            <a:off x="6158636" y="3073395"/>
            <a:ext cx="692735" cy="362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C4648F-BA3B-44BC-BD8F-9AA59570D73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151874" y="3443568"/>
            <a:ext cx="699499" cy="21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90257A-7AD9-4EEB-9A2A-6AFCF8A64E3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174430" y="4251136"/>
            <a:ext cx="676942" cy="2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DA80DE-A92C-4E41-AE24-CF6CFC1204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74430" y="4480764"/>
            <a:ext cx="676941" cy="379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3E7156-5F09-4973-BD3B-83F552CF0C63}"/>
              </a:ext>
            </a:extLst>
          </p:cNvPr>
          <p:cNvSpPr txBox="1"/>
          <p:nvPr/>
        </p:nvSpPr>
        <p:spPr>
          <a:xfrm>
            <a:off x="4768673" y="327320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6D770-3076-4171-9266-6EFC7EA7D8F9}"/>
              </a:ext>
            </a:extLst>
          </p:cNvPr>
          <p:cNvSpPr txBox="1"/>
          <p:nvPr/>
        </p:nvSpPr>
        <p:spPr>
          <a:xfrm>
            <a:off x="4761909" y="4307016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0D1FA-813F-4F7D-86E1-A3E5B2DCA35F}"/>
              </a:ext>
            </a:extLst>
          </p:cNvPr>
          <p:cNvSpPr txBox="1"/>
          <p:nvPr/>
        </p:nvSpPr>
        <p:spPr>
          <a:xfrm>
            <a:off x="6201834" y="2823899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85BB8-39BF-4632-82F9-7E142BDCEAA4}"/>
              </a:ext>
            </a:extLst>
          </p:cNvPr>
          <p:cNvSpPr txBox="1"/>
          <p:nvPr/>
        </p:nvSpPr>
        <p:spPr>
          <a:xfrm>
            <a:off x="6198006" y="3660651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058045-1F65-4316-8A1E-7DD7C50C68FB}"/>
              </a:ext>
            </a:extLst>
          </p:cNvPr>
          <p:cNvSpPr txBox="1"/>
          <p:nvPr/>
        </p:nvSpPr>
        <p:spPr>
          <a:xfrm>
            <a:off x="6198006" y="398376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142EE0-9615-46BD-A9E1-8C7A202EF3EA}"/>
              </a:ext>
            </a:extLst>
          </p:cNvPr>
          <p:cNvSpPr txBox="1"/>
          <p:nvPr/>
        </p:nvSpPr>
        <p:spPr>
          <a:xfrm>
            <a:off x="6198006" y="4789084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CBF059-F8F7-4C8E-9357-5405E0FC91D0}"/>
              </a:ext>
            </a:extLst>
          </p:cNvPr>
          <p:cNvSpPr txBox="1"/>
          <p:nvPr/>
        </p:nvSpPr>
        <p:spPr>
          <a:xfrm>
            <a:off x="1591298" y="3126503"/>
            <a:ext cx="23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chain:</a:t>
            </a:r>
          </a:p>
          <a:p>
            <a:r>
              <a:rPr lang="en-GB" dirty="0"/>
              <a:t>A sequence of possible events where the next state only depends on the current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208D6C-D429-4A26-A9A6-CD4B2A86C691}"/>
              </a:ext>
            </a:extLst>
          </p:cNvPr>
          <p:cNvSpPr txBox="1"/>
          <p:nvPr/>
        </p:nvSpPr>
        <p:spPr>
          <a:xfrm>
            <a:off x="8107262" y="3156867"/>
            <a:ext cx="23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Monte Carlo:</a:t>
            </a:r>
          </a:p>
          <a:p>
            <a:r>
              <a:rPr lang="en-GB" dirty="0"/>
              <a:t>A class of numerical algorithm which involves repeated random sampling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CD985-2B30-4E3C-AF28-FA8100E5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" y="3020754"/>
            <a:ext cx="1415298" cy="18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miling man in a hat and heavy winter coat and scarf, carrying a portfolio tucked under his arm">
            <a:extLst>
              <a:ext uri="{FF2B5EF4-FFF2-40B4-BE49-F238E27FC236}">
                <a16:creationId xmlns:a16="http://schemas.microsoft.com/office/drawing/2014/main" id="{13062CEC-1F96-40A7-A5DB-F96BE8C0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50" y="2713008"/>
            <a:ext cx="1548934" cy="22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tatistical Rethinking 2023 - Lecture 08 - Speaker Deck">
            <a:extLst>
              <a:ext uri="{FF2B5EF4-FFF2-40B4-BE49-F238E27FC236}">
                <a16:creationId xmlns:a16="http://schemas.microsoft.com/office/drawing/2014/main" id="{80500914-F9AE-D3F1-5E52-0A24A494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939" y="4973750"/>
            <a:ext cx="3327918" cy="18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F99635-8119-E788-85F7-DB2956730762}"/>
              </a:ext>
            </a:extLst>
          </p:cNvPr>
          <p:cNvSpPr txBox="1"/>
          <p:nvPr/>
        </p:nvSpPr>
        <p:spPr>
          <a:xfrm>
            <a:off x="822351" y="5243199"/>
            <a:ext cx="756586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MCMC: Construct a Markov chain which has an equilibrium distribution of the posterior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932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747" y="348313"/>
            <a:ext cx="6047792" cy="1325563"/>
          </a:xfrm>
        </p:spPr>
        <p:txBody>
          <a:bodyPr/>
          <a:lstStyle/>
          <a:p>
            <a:r>
              <a:rPr lang="en-GB" dirty="0"/>
              <a:t>Metropolis-Hastings*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distribution function we want to sample,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randomly select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using jumping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Compute the acceptance ratio,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a random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, 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Else, reject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  <a:blipFill>
                <a:blip r:embed="rId2"/>
                <a:stretch>
                  <a:fillRect l="-2436" t="-3081" r="-1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72B720-F223-4B8A-A5AC-8E5931B6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0"/>
          <a:stretch/>
        </p:blipFill>
        <p:spPr>
          <a:xfrm>
            <a:off x="6631327" y="0"/>
            <a:ext cx="4787821" cy="113050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60C2D01-8D18-48A0-8A6A-B73AE3453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5" y="1130504"/>
            <a:ext cx="5416826" cy="2708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F3EDA-D143-466B-9CD9-9D36CADE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49" y="3838917"/>
            <a:ext cx="3356293" cy="30190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172611-3031-4FE5-AF5B-508B1451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0" y="206765"/>
            <a:ext cx="968672" cy="14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7BF9A-79B0-562D-9F67-20B8EE4419F8}"/>
              </a:ext>
            </a:extLst>
          </p:cNvPr>
          <p:cNvSpPr txBox="1"/>
          <p:nvPr/>
        </p:nvSpPr>
        <p:spPr>
          <a:xfrm>
            <a:off x="199410" y="6390340"/>
            <a:ext cx="464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* Arguably, the Rosenbluth algorithm</a:t>
            </a:r>
          </a:p>
        </p:txBody>
      </p:sp>
    </p:spTree>
    <p:extLst>
      <p:ext uri="{BB962C8B-B14F-4D97-AF65-F5344CB8AC3E}">
        <p14:creationId xmlns:p14="http://schemas.microsoft.com/office/powerpoint/2010/main" val="437139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8DD6-B2EE-07C6-B0A3-34D188C8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MCMC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9BCA8-C146-B5AE-E362-FE3392A8C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9" y="1825625"/>
            <a:ext cx="4534677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packages: </a:t>
            </a:r>
            <a:r>
              <a:rPr lang="en-GB" dirty="0" err="1"/>
              <a:t>PyMC</a:t>
            </a:r>
            <a:r>
              <a:rPr lang="en-GB" dirty="0"/>
              <a:t>, </a:t>
            </a:r>
            <a:r>
              <a:rPr lang="en-GB" i="1" dirty="0"/>
              <a:t>emcee</a:t>
            </a:r>
          </a:p>
          <a:p>
            <a:endParaRPr lang="en-GB" dirty="0"/>
          </a:p>
          <a:p>
            <a:r>
              <a:rPr lang="en-GB" dirty="0"/>
              <a:t>Define your log probability</a:t>
            </a:r>
          </a:p>
          <a:p>
            <a:endParaRPr lang="en-GB" dirty="0"/>
          </a:p>
          <a:p>
            <a:r>
              <a:rPr lang="en-GB" dirty="0"/>
              <a:t>Run # walkers for sampling</a:t>
            </a:r>
          </a:p>
          <a:p>
            <a:endParaRPr lang="en-GB" dirty="0"/>
          </a:p>
          <a:p>
            <a:r>
              <a:rPr lang="en-GB" dirty="0"/>
              <a:t>Inspect chains and auto-correlation time</a:t>
            </a:r>
          </a:p>
          <a:p>
            <a:endParaRPr lang="en-GB" dirty="0"/>
          </a:p>
          <a:p>
            <a:r>
              <a:rPr lang="en-GB" dirty="0"/>
              <a:t>Chop and thin chain for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026F9-ED7C-B4D3-A331-C9F35EEF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442" y="1956988"/>
            <a:ext cx="6865374" cy="48057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EAFCB8-5EC2-E696-B1F9-A0C9721B8C86}"/>
              </a:ext>
            </a:extLst>
          </p:cNvPr>
          <p:cNvCxnSpPr/>
          <p:nvPr/>
        </p:nvCxnSpPr>
        <p:spPr>
          <a:xfrm>
            <a:off x="8416822" y="2058751"/>
            <a:ext cx="0" cy="432417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A2F5A5-9679-56F7-08A0-34FEAC10D855}"/>
              </a:ext>
            </a:extLst>
          </p:cNvPr>
          <p:cNvCxnSpPr/>
          <p:nvPr/>
        </p:nvCxnSpPr>
        <p:spPr>
          <a:xfrm>
            <a:off x="5710335" y="1822051"/>
            <a:ext cx="264056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375B68-557D-F198-F4E5-5F8120F93205}"/>
              </a:ext>
            </a:extLst>
          </p:cNvPr>
          <p:cNvSpPr txBox="1"/>
          <p:nvPr/>
        </p:nvSpPr>
        <p:spPr>
          <a:xfrm>
            <a:off x="6223518" y="1603877"/>
            <a:ext cx="16141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Burn in period</a:t>
            </a:r>
          </a:p>
        </p:txBody>
      </p:sp>
    </p:spTree>
    <p:extLst>
      <p:ext uri="{BB962C8B-B14F-4D97-AF65-F5344CB8AC3E}">
        <p14:creationId xmlns:p14="http://schemas.microsoft.com/office/powerpoint/2010/main" val="1915248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E4DE-C915-8030-20C3-32A8B706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18000" b="1" dirty="0">
                <a:solidFill>
                  <a:schemeClr val="bg1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02319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5109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the absence of a parametric model, one might want a generic fitting model</a:t>
            </a:r>
          </a:p>
          <a:p>
            <a:r>
              <a:rPr lang="en-GB" dirty="0"/>
              <a:t>Increasing in various levels of complexity:</a:t>
            </a:r>
          </a:p>
          <a:p>
            <a:pPr lvl="1"/>
            <a:r>
              <a:rPr lang="en-GB" dirty="0"/>
              <a:t>Nearest-neighbour interpolation</a:t>
            </a:r>
          </a:p>
          <a:p>
            <a:pPr lvl="1"/>
            <a:r>
              <a:rPr lang="en-GB" dirty="0"/>
              <a:t>Splines</a:t>
            </a:r>
          </a:p>
          <a:p>
            <a:pPr lvl="1"/>
            <a:r>
              <a:rPr lang="en-GB" dirty="0"/>
              <a:t>Gaussian processes</a:t>
            </a:r>
          </a:p>
          <a:p>
            <a:r>
              <a:rPr lang="en-GB" dirty="0"/>
              <a:t>Fitting function modifies as you introduce more data? That’s a nonparametric regressor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E4D5FE-7248-53A0-FE78-CE6338B9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82" y="126460"/>
            <a:ext cx="4212076" cy="421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/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Spline fits are linear least squares: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Given data,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2000" dirty="0"/>
                  <a:t> at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2000" dirty="0"/>
              </a:p>
              <a:p>
                <a:r>
                  <a:rPr lang="en-GB" sz="2000" dirty="0"/>
                  <a:t>Optimal amplitudes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blipFill>
                <a:blip r:embed="rId3"/>
                <a:stretch>
                  <a:fillRect l="-1488" t="-1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948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Conditioning multivariate </a:t>
            </a:r>
            <a:r>
              <a:rPr lang="en-GB" dirty="0" err="1"/>
              <a:t>normals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wish the predict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these will be correlated</a:t>
                </a:r>
              </a:p>
              <a:p>
                <a:r>
                  <a:rPr lang="en-GB" dirty="0"/>
                  <a:t>Assume joint distribution of prediction + data is multivariate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Conditional distribution of known data has mean and covariance matrix given by:</a:t>
                </a:r>
              </a:p>
              <a:p>
                <a:endParaRPr lang="en-GB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  <a:blipFill>
                <a:blip r:embed="rId2"/>
                <a:stretch>
                  <a:fillRect l="-1394" t="-308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DD9815-FC52-B97C-117E-3672647A1045}"/>
              </a:ext>
            </a:extLst>
          </p:cNvPr>
          <p:cNvSpPr txBox="1"/>
          <p:nvPr/>
        </p:nvSpPr>
        <p:spPr>
          <a:xfrm>
            <a:off x="175098" y="6176963"/>
            <a:ext cx="571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more detail see: The Design and Analysis of Computer Experiments by </a:t>
            </a:r>
            <a:r>
              <a:rPr lang="en-GB" dirty="0" err="1"/>
              <a:t>Santner</a:t>
            </a:r>
            <a:r>
              <a:rPr lang="en-GB" dirty="0"/>
              <a:t>, Williams and </a:t>
            </a:r>
            <a:r>
              <a:rPr lang="en-GB" dirty="0" err="1"/>
              <a:t>Notz</a:t>
            </a:r>
            <a:endParaRPr lang="en-GB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36314A8-FCA3-912C-AFBB-66FA5AAA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34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9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Gaussian processes use the conditional distribution to predict unobserved points</a:t>
                </a:r>
              </a:p>
              <a:p>
                <a:r>
                  <a:rPr lang="en-GB" dirty="0"/>
                  <a:t>Mean function (usually 0) is linear fitting function,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Correlation matrix defined by ‘kernel’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r>
                  <a:rPr lang="en-GB" dirty="0"/>
                  <a:t>Correlation function quantifies how correlated points in space are</a:t>
                </a:r>
              </a:p>
              <a:p>
                <a:r>
                  <a:rPr lang="en-GB" dirty="0"/>
                  <a:t>How do you pick kernel free parameters…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  <a:blipFill>
                <a:blip r:embed="rId2"/>
                <a:stretch>
                  <a:fillRect l="-1619" t="-2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/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l-GR" sz="20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ba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01D7ADA-6765-D7A5-0696-621572E05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44" y="1908108"/>
            <a:ext cx="4685927" cy="351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/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/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819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969-0B1A-4277-A4B9-4236B075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DDD61-76F3-E5EC-E30A-45353A4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97" y="2626828"/>
            <a:ext cx="5687219" cy="4020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55337-1414-F35F-DE73-01A8A996C480}"/>
              </a:ext>
            </a:extLst>
          </p:cNvPr>
          <p:cNvSpPr txBox="1"/>
          <p:nvPr/>
        </p:nvSpPr>
        <p:spPr>
          <a:xfrm>
            <a:off x="6126865" y="1566250"/>
            <a:ext cx="4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 parameters found by maximal likelihood estimation given known data</a:t>
            </a:r>
          </a:p>
          <a:p>
            <a:r>
              <a:rPr lang="en-GB" dirty="0"/>
              <a:t>Python libraries: </a:t>
            </a:r>
            <a:r>
              <a:rPr lang="en-GB" i="1" dirty="0" err="1"/>
              <a:t>Gpy</a:t>
            </a:r>
            <a:r>
              <a:rPr lang="en-GB" i="1" dirty="0"/>
              <a:t>, </a:t>
            </a:r>
            <a:r>
              <a:rPr lang="en-GB" i="1" dirty="0" err="1"/>
              <a:t>sklearn</a:t>
            </a:r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7BC077-19AA-2C2E-35D2-AF80FCD4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0" y="1735279"/>
            <a:ext cx="4875249" cy="47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209-9845-F50B-5DAF-52D904E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expect?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8791-663D-E60F-F801-BFA5E7D9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talk aims to:</a:t>
            </a:r>
          </a:p>
          <a:p>
            <a:pPr lvl="1"/>
            <a:r>
              <a:rPr lang="en-GB" dirty="0"/>
              <a:t>Introduce key machine learning (ML) concepts and language</a:t>
            </a:r>
          </a:p>
          <a:p>
            <a:pPr lvl="1"/>
            <a:r>
              <a:rPr lang="en-GB" dirty="0"/>
              <a:t>Relate ML techniques to more familiar numerical methods</a:t>
            </a:r>
          </a:p>
          <a:p>
            <a:pPr lvl="1"/>
            <a:r>
              <a:rPr lang="en-GB" dirty="0"/>
              <a:t>Introduce ML techniques which have been used in Plasma Group’s research</a:t>
            </a:r>
          </a:p>
          <a:p>
            <a:pPr lvl="1"/>
            <a:r>
              <a:rPr lang="en-GB" dirty="0"/>
              <a:t>Hopefully, be a jumping off point to learning more about ML useful to your own research</a:t>
            </a:r>
          </a:p>
          <a:p>
            <a:r>
              <a:rPr lang="en-GB" dirty="0"/>
              <a:t>This talk does not aim to:</a:t>
            </a:r>
          </a:p>
          <a:p>
            <a:pPr lvl="1"/>
            <a:r>
              <a:rPr lang="en-GB" dirty="0"/>
              <a:t>Discuss ML research, we will discuss ML </a:t>
            </a:r>
            <a:r>
              <a:rPr lang="en-GB" i="1" dirty="0"/>
              <a:t>in </a:t>
            </a:r>
            <a:r>
              <a:rPr lang="en-GB" dirty="0"/>
              <a:t>research</a:t>
            </a:r>
          </a:p>
          <a:p>
            <a:pPr lvl="1"/>
            <a:r>
              <a:rPr lang="en-GB" dirty="0"/>
              <a:t>Be an authority on ML, it would be great if this could become a discussion on use cases</a:t>
            </a:r>
          </a:p>
        </p:txBody>
      </p:sp>
    </p:spTree>
    <p:extLst>
      <p:ext uri="{BB962C8B-B14F-4D97-AF65-F5344CB8AC3E}">
        <p14:creationId xmlns:p14="http://schemas.microsoft.com/office/powerpoint/2010/main" val="5751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A5D8D-7967-05DB-AD96-19406FF6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C6B7-1C87-9570-55A3-F73E5F70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Gaussian Process: Bayesian Optimisation</a:t>
            </a:r>
          </a:p>
        </p:txBody>
      </p:sp>
      <p:pic>
        <p:nvPicPr>
          <p:cNvPr id="5" name="Content Placeholder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0CCEDBDC-6FF0-D484-855B-FFC4AA18E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34" y="1290133"/>
            <a:ext cx="6936989" cy="52027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9CB1F-7EBC-46B9-A1DE-588BDE872FD6}"/>
              </a:ext>
            </a:extLst>
          </p:cNvPr>
          <p:cNvSpPr txBox="1"/>
          <p:nvPr/>
        </p:nvSpPr>
        <p:spPr>
          <a:xfrm>
            <a:off x="6187155" y="6417892"/>
            <a:ext cx="516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See BayesianOptimisationDemo.py in shared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E58E9-F11A-A7B0-BAAE-A072B6759CAF}"/>
              </a:ext>
            </a:extLst>
          </p:cNvPr>
          <p:cNvSpPr txBox="1"/>
          <p:nvPr/>
        </p:nvSpPr>
        <p:spPr>
          <a:xfrm>
            <a:off x="970383" y="1978090"/>
            <a:ext cx="43200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One canonical use of Gaussian Processes (GP) is in Bayesian optimisation:</a:t>
            </a:r>
          </a:p>
          <a:p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From sample points train GP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Optimise an ‘acquisition function’ to find next sample point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Return to step 1 until global optimum found</a:t>
            </a:r>
          </a:p>
        </p:txBody>
      </p:sp>
    </p:spTree>
    <p:extLst>
      <p:ext uri="{BB962C8B-B14F-4D97-AF65-F5344CB8AC3E}">
        <p14:creationId xmlns:p14="http://schemas.microsoft.com/office/powerpoint/2010/main" val="1937899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476B-65AF-AC28-F76B-7E0AD2C01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3869-58AA-C467-9B91-74D6ECDD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57122" cy="1325563"/>
          </a:xfrm>
        </p:spPr>
        <p:txBody>
          <a:bodyPr/>
          <a:lstStyle/>
          <a:p>
            <a:r>
              <a:rPr lang="en-GB" dirty="0"/>
              <a:t>Using Gaussian Process: Bayesian Optimisation</a:t>
            </a: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464892F4-D214-C53A-32D8-431E65243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16" y="219269"/>
            <a:ext cx="5706188" cy="6419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257028-5F7B-027A-0E71-BA57CC1AC31A}"/>
              </a:ext>
            </a:extLst>
          </p:cNvPr>
          <p:cNvSpPr txBox="1"/>
          <p:nvPr/>
        </p:nvSpPr>
        <p:spPr>
          <a:xfrm>
            <a:off x="1026367" y="2043404"/>
            <a:ext cx="49545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In practice:</a:t>
            </a:r>
          </a:p>
          <a:p>
            <a:endParaRPr lang="en-GB" sz="2800" dirty="0"/>
          </a:p>
          <a:p>
            <a:r>
              <a:rPr lang="en-GB" sz="2800" dirty="0"/>
              <a:t>Can be used to optimise expensive simulations</a:t>
            </a:r>
          </a:p>
          <a:p>
            <a:endParaRPr lang="en-GB" sz="2800" dirty="0"/>
          </a:p>
          <a:p>
            <a:r>
              <a:rPr lang="en-GB" sz="2800" dirty="0"/>
              <a:t>Usually start with a number of pseudo-random samples before training GP and starting BO</a:t>
            </a:r>
          </a:p>
        </p:txBody>
      </p:sp>
    </p:spTree>
    <p:extLst>
      <p:ext uri="{BB962C8B-B14F-4D97-AF65-F5344CB8AC3E}">
        <p14:creationId xmlns:p14="http://schemas.microsoft.com/office/powerpoint/2010/main" val="1981028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976A-C77E-4685-8B7D-BBA187396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609" cy="4351338"/>
          </a:xfrm>
        </p:spPr>
        <p:txBody>
          <a:bodyPr/>
          <a:lstStyle/>
          <a:p>
            <a:r>
              <a:rPr lang="en-GB" dirty="0"/>
              <a:t>Neural networks are the canonical AI model</a:t>
            </a:r>
          </a:p>
          <a:p>
            <a:r>
              <a:rPr lang="en-GB" dirty="0"/>
              <a:t>They are black-box functions with many, many learnable parameters, </a:t>
            </a:r>
            <a:r>
              <a:rPr lang="en-GB" i="1" dirty="0" err="1"/>
              <a:t>ChatGPT</a:t>
            </a:r>
            <a:r>
              <a:rPr lang="en-GB" i="1" dirty="0"/>
              <a:t> 175 billion</a:t>
            </a:r>
            <a:endParaRPr lang="en-GB" dirty="0"/>
          </a:p>
          <a:p>
            <a:r>
              <a:rPr lang="en-GB" dirty="0"/>
              <a:t>Many flavours, we will discuss the multi-layer perceptron (MLP)</a:t>
            </a:r>
          </a:p>
          <a:p>
            <a:r>
              <a:rPr lang="en-GB" dirty="0"/>
              <a:t>Basic unit is the neuron:</a:t>
            </a:r>
          </a:p>
        </p:txBody>
      </p:sp>
      <p:pic>
        <p:nvPicPr>
          <p:cNvPr id="4098" name="Picture 2" descr="Machine Learning">
            <a:extLst>
              <a:ext uri="{FF2B5EF4-FFF2-40B4-BE49-F238E27FC236}">
                <a16:creationId xmlns:a16="http://schemas.microsoft.com/office/drawing/2014/main" id="{450CB27F-6D9F-31DE-5ECE-29919C56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427" y="1196530"/>
            <a:ext cx="4010889" cy="47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84712-DCB1-9374-08D7-759E09E98520}"/>
              </a:ext>
            </a:extLst>
          </p:cNvPr>
          <p:cNvSpPr/>
          <p:nvPr/>
        </p:nvSpPr>
        <p:spPr>
          <a:xfrm>
            <a:off x="2166505" y="4757593"/>
            <a:ext cx="4010890" cy="173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C586F7-9180-E418-8056-BF36D8608BE9}"/>
              </a:ext>
            </a:extLst>
          </p:cNvPr>
          <p:cNvCxnSpPr/>
          <p:nvPr/>
        </p:nvCxnSpPr>
        <p:spPr>
          <a:xfrm>
            <a:off x="96635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FF2E-45CA-5BA2-2072-FB709D2BF042}"/>
              </a:ext>
            </a:extLst>
          </p:cNvPr>
          <p:cNvCxnSpPr/>
          <p:nvPr/>
        </p:nvCxnSpPr>
        <p:spPr>
          <a:xfrm>
            <a:off x="617739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/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Input: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blipFill>
                <a:blip r:embed="rId3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/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Output: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blipFill>
                <a:blip r:embed="rId4"/>
                <a:stretch>
                  <a:fillRect l="-476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/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CFD7FE-54A3-A367-EEC9-6C72D4C80560}"/>
              </a:ext>
            </a:extLst>
          </p:cNvPr>
          <p:cNvCxnSpPr>
            <a:cxnSpLocks/>
          </p:cNvCxnSpPr>
          <p:nvPr/>
        </p:nvCxnSpPr>
        <p:spPr>
          <a:xfrm>
            <a:off x="3777097" y="6150253"/>
            <a:ext cx="3169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/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Neuron properties:</a:t>
                </a:r>
                <a:br>
                  <a:rPr lang="en-GB" b="1" dirty="0"/>
                </a:br>
                <a:r>
                  <a:rPr lang="en-GB" b="1" dirty="0"/>
                  <a:t>Parameters: weight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/>
                  <a:t>, bias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GB" b="1" dirty="0"/>
              </a:p>
              <a:p>
                <a:r>
                  <a:rPr lang="en-GB" b="1" dirty="0"/>
                  <a:t>Activation function: tanh, </a:t>
                </a:r>
                <a:r>
                  <a:rPr lang="en-GB" b="1" dirty="0" err="1"/>
                  <a:t>ReLU</a:t>
                </a:r>
                <a:r>
                  <a:rPr lang="en-GB" b="1" dirty="0"/>
                  <a:t>, etc.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blipFill>
                <a:blip r:embed="rId6"/>
                <a:stretch>
                  <a:fillRect l="-144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08D74352-E62E-5D13-75A3-EB5E43D3B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90" y="5819715"/>
            <a:ext cx="1149228" cy="63342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5859A3-1A1B-47E3-2A2E-8CE81596F082}"/>
              </a:ext>
            </a:extLst>
          </p:cNvPr>
          <p:cNvCxnSpPr>
            <a:cxnSpLocks/>
          </p:cNvCxnSpPr>
          <p:nvPr/>
        </p:nvCxnSpPr>
        <p:spPr>
          <a:xfrm>
            <a:off x="5217618" y="6150253"/>
            <a:ext cx="32593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/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7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Stack neurons into layers and </a:t>
                </a:r>
                <a:r>
                  <a:rPr lang="en-GB" i="1" dirty="0"/>
                  <a:t>fully-</a:t>
                </a:r>
                <a:r>
                  <a:rPr lang="en-GB" dirty="0"/>
                  <a:t>connect layers</a:t>
                </a:r>
              </a:p>
              <a:p>
                <a:r>
                  <a:rPr lang="en-GB" dirty="0"/>
                  <a:t>Define loss function between predicted and real outputs e.g. mean-squared-error (MSE)</a:t>
                </a:r>
              </a:p>
              <a:p>
                <a:r>
                  <a:rPr lang="en-GB" dirty="0"/>
                  <a:t>Update neuron parameters by gradient descent (or variations of it)</a:t>
                </a:r>
              </a:p>
              <a:p>
                <a:r>
                  <a:rPr lang="en-GB" dirty="0"/>
                  <a:t>It is just regularised non-linear least squares again!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  <a:blipFill>
                <a:blip r:embed="rId2"/>
                <a:stretch>
                  <a:fillRect l="-1718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GitHub - rcassani/mlp-example: Code for a simple MLP (Multi-Layer Perceptron )">
            <a:extLst>
              <a:ext uri="{FF2B5EF4-FFF2-40B4-BE49-F238E27FC236}">
                <a16:creationId xmlns:a16="http://schemas.microsoft.com/office/drawing/2014/main" id="{FEE56C3A-A98B-E08F-E79C-0842F7C0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3" y="365125"/>
            <a:ext cx="3486945" cy="18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3F122-8D2C-0225-D4CA-030D33D2F431}"/>
              </a:ext>
            </a:extLst>
          </p:cNvPr>
          <p:cNvSpPr txBox="1"/>
          <p:nvPr/>
        </p:nvSpPr>
        <p:spPr>
          <a:xfrm>
            <a:off x="1233055" y="6193459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Learning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4E988-FAA2-E9BC-6660-0ADC72EE3A37}"/>
              </a:ext>
            </a:extLst>
          </p:cNvPr>
          <p:cNvSpPr txBox="1"/>
          <p:nvPr/>
        </p:nvSpPr>
        <p:spPr>
          <a:xfrm>
            <a:off x="4964257" y="6193459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BAAF-5525-B257-7CBB-B01A7153AC4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960419" y="5720195"/>
            <a:ext cx="1028701" cy="473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61B90-78AF-2381-06ED-C1E3C9E08EF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269057" y="5892967"/>
            <a:ext cx="523009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EB6C12-87A7-1840-E09C-6EEC927E287F}"/>
              </a:ext>
            </a:extLst>
          </p:cNvPr>
          <p:cNvSpPr txBox="1"/>
          <p:nvPr/>
        </p:nvSpPr>
        <p:spPr>
          <a:xfrm>
            <a:off x="2989120" y="6193459"/>
            <a:ext cx="14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Jacobian found by AD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8C5203-E9E6-C710-AA11-013A826373F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657600" y="5892967"/>
            <a:ext cx="58884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Gradient descent.">
            <a:extLst>
              <a:ext uri="{FF2B5EF4-FFF2-40B4-BE49-F238E27FC236}">
                <a16:creationId xmlns:a16="http://schemas.microsoft.com/office/drawing/2014/main" id="{097E36F8-655A-878B-F058-DF48F468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48" y="3832190"/>
            <a:ext cx="3056659" cy="23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/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/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5BFC29-C9A7-690A-13C9-A755451800EE}"/>
              </a:ext>
            </a:extLst>
          </p:cNvPr>
          <p:cNvSpPr txBox="1"/>
          <p:nvPr/>
        </p:nvSpPr>
        <p:spPr>
          <a:xfrm rot="16200000">
            <a:off x="8052531" y="4828157"/>
            <a:ext cx="60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A107C-0024-8B2C-B4AF-0C2D11EA9263}"/>
              </a:ext>
            </a:extLst>
          </p:cNvPr>
          <p:cNvSpPr txBox="1"/>
          <p:nvPr/>
        </p:nvSpPr>
        <p:spPr>
          <a:xfrm>
            <a:off x="8302336" y="3429000"/>
            <a:ext cx="2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Various optimisers</a:t>
            </a:r>
          </a:p>
        </p:txBody>
      </p:sp>
      <p:pic>
        <p:nvPicPr>
          <p:cNvPr id="4098" name="Picture 2" descr="Frank Rosenblatt with a Mark I Perceptron computer in 1960 :  r/EngineeringPorn">
            <a:extLst>
              <a:ext uri="{FF2B5EF4-FFF2-40B4-BE49-F238E27FC236}">
                <a16:creationId xmlns:a16="http://schemas.microsoft.com/office/drawing/2014/main" id="{CE79A25D-F19E-4E12-9AA1-0A148B0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277" y="50373"/>
            <a:ext cx="1691659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FFFD5-0506-5BAC-712A-35DB13F25178}"/>
              </a:ext>
            </a:extLst>
          </p:cNvPr>
          <p:cNvSpPr txBox="1"/>
          <p:nvPr/>
        </p:nvSpPr>
        <p:spPr>
          <a:xfrm>
            <a:off x="10383277" y="2149761"/>
            <a:ext cx="1682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Rosenblatt with the Mark 1 Perceptron</a:t>
            </a:r>
          </a:p>
        </p:txBody>
      </p:sp>
    </p:spTree>
    <p:extLst>
      <p:ext uri="{BB962C8B-B14F-4D97-AF65-F5344CB8AC3E}">
        <p14:creationId xmlns:p14="http://schemas.microsoft.com/office/powerpoint/2010/main" val="2771550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4ABB-9977-374D-5D5F-8624E813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terms for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70B78A-7362-4BE5-0A67-5FB657C1DF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0937"/>
                <a:ext cx="10515600" cy="4351338"/>
              </a:xfrm>
            </p:spPr>
            <p:txBody>
              <a:bodyPr/>
              <a:lstStyle/>
              <a:p>
                <a:r>
                  <a:rPr lang="en-GB" dirty="0"/>
                  <a:t>The most common are ‘prediction metrics’ such as mean squared error</a:t>
                </a:r>
              </a:p>
              <a:p>
                <a:r>
                  <a:rPr lang="en-GB" dirty="0" err="1"/>
                  <a:t>Regularisers</a:t>
                </a:r>
                <a:r>
                  <a:rPr lang="en-GB" dirty="0"/>
                  <a:t> on weights and biases, common example is ‘L2-norm’ which is the same as Tikhonov,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now hyper-parameter like learning rate,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GB" dirty="0"/>
              </a:p>
              <a:p>
                <a:r>
                  <a:rPr lang="en-GB" dirty="0"/>
                  <a:t>More exotic terms are being introduced, like physics informed neural networks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70B78A-7362-4BE5-0A67-5FB657C1DF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0937"/>
                <a:ext cx="10515600" cy="4351338"/>
              </a:xfrm>
              <a:blipFill>
                <a:blip r:embed="rId2"/>
                <a:stretch>
                  <a:fillRect l="-1043" t="-224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hysics-informed neural networks. The left physics uninformed network... |  Download Scientific Diagram">
            <a:extLst>
              <a:ext uri="{FF2B5EF4-FFF2-40B4-BE49-F238E27FC236}">
                <a16:creationId xmlns:a16="http://schemas.microsoft.com/office/drawing/2014/main" id="{597C9982-B192-A229-2F2F-E828B7D5D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17" y="4462186"/>
            <a:ext cx="4590183" cy="230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D15D1-B5E8-4C27-517B-101EC2770D1F}"/>
              </a:ext>
            </a:extLst>
          </p:cNvPr>
          <p:cNvSpPr txBox="1"/>
          <p:nvPr/>
        </p:nvSpPr>
        <p:spPr>
          <a:xfrm>
            <a:off x="1283276" y="4703940"/>
            <a:ext cx="521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AD allows derivative terms to be added to the loss</a:t>
            </a:r>
          </a:p>
        </p:txBody>
      </p:sp>
    </p:spTree>
    <p:extLst>
      <p:ext uri="{BB962C8B-B14F-4D97-AF65-F5344CB8AC3E}">
        <p14:creationId xmlns:p14="http://schemas.microsoft.com/office/powerpoint/2010/main" val="1628073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Selection of the NN architecture can be human judgement or algorithmic</a:t>
                </a:r>
              </a:p>
              <a:p>
                <a:pPr lvl="1"/>
                <a:r>
                  <a:rPr lang="en-GB" dirty="0"/>
                  <a:t>Tweaking of model parameters becomes tweaking of hyper-parameters </a:t>
                </a:r>
              </a:p>
              <a:p>
                <a:r>
                  <a:rPr lang="en-GB" dirty="0"/>
                  <a:t>Data ‘featurisation’ is often key in producing a good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  <a:blipFill>
                <a:blip r:embed="rId2"/>
                <a:stretch>
                  <a:fillRect l="-1700" t="-2503" r="-2019" b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6600AB-37E3-4FC0-8EC2-46B5AF73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60" y="4011438"/>
            <a:ext cx="5358832" cy="2698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CDF1-520B-416E-9B5A-564136A32703}"/>
              </a:ext>
            </a:extLst>
          </p:cNvPr>
          <p:cNvSpPr txBox="1"/>
          <p:nvPr/>
        </p:nvSpPr>
        <p:spPr>
          <a:xfrm>
            <a:off x="6342077" y="6140741"/>
            <a:ext cx="16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1,411 trainable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B5728-5504-4354-95F6-A10A0884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95" y="70928"/>
            <a:ext cx="3933034" cy="36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7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</p:spPr>
            <p:txBody>
              <a:bodyPr/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sz="300" b="1" dirty="0"/>
              </a:p>
              <a:p>
                <a:r>
                  <a:rPr lang="en-GB" dirty="0"/>
                  <a:t>Deep learning libraries: </a:t>
                </a:r>
                <a:r>
                  <a:rPr lang="en-GB" i="1" dirty="0" err="1"/>
                  <a:t>keras</a:t>
                </a:r>
                <a:r>
                  <a:rPr lang="en-GB" i="1" dirty="0"/>
                  <a:t>/</a:t>
                </a:r>
                <a:r>
                  <a:rPr lang="en-GB" i="1" dirty="0" err="1"/>
                  <a:t>tensorflow</a:t>
                </a:r>
                <a:r>
                  <a:rPr lang="en-GB" i="1" dirty="0"/>
                  <a:t>, </a:t>
                </a:r>
                <a:r>
                  <a:rPr lang="en-GB" i="1" dirty="0" err="1"/>
                  <a:t>sklearn</a:t>
                </a:r>
                <a:r>
                  <a:rPr lang="en-GB" i="1" dirty="0"/>
                  <a:t>, </a:t>
                </a:r>
                <a:r>
                  <a:rPr lang="en-GB" i="1" dirty="0" err="1"/>
                  <a:t>pytorch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  <a:blipFill>
                <a:blip r:embed="rId2"/>
                <a:stretch>
                  <a:fillRect l="-191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411BA77-32ED-4864-A385-74F9B89CEC1E}"/>
              </a:ext>
            </a:extLst>
          </p:cNvPr>
          <p:cNvGrpSpPr/>
          <p:nvPr/>
        </p:nvGrpSpPr>
        <p:grpSpPr>
          <a:xfrm>
            <a:off x="7833881" y="60253"/>
            <a:ext cx="3700743" cy="6797747"/>
            <a:chOff x="8085550" y="60253"/>
            <a:chExt cx="3700743" cy="679774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5B8C9004-DF36-492C-B666-97CBF2C5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50" y="60253"/>
              <a:ext cx="3516075" cy="6797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/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/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/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8C79A-AEEB-4557-8AEF-41324D7B2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94" y="4915751"/>
            <a:ext cx="5792008" cy="1524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D1823-3BEB-4198-8DF3-F16EE1416374}"/>
              </a:ext>
            </a:extLst>
          </p:cNvPr>
          <p:cNvSpPr txBox="1"/>
          <p:nvPr/>
        </p:nvSpPr>
        <p:spPr>
          <a:xfrm>
            <a:off x="779531" y="64928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https://gb.coursera.org/learn/neural-networks-deep-learning</a:t>
            </a:r>
          </a:p>
        </p:txBody>
      </p:sp>
    </p:spTree>
    <p:extLst>
      <p:ext uri="{BB962C8B-B14F-4D97-AF65-F5344CB8AC3E}">
        <p14:creationId xmlns:p14="http://schemas.microsoft.com/office/powerpoint/2010/main" val="2866805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</p:spPr>
            <p:txBody>
              <a:bodyPr/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sz="300" b="1" dirty="0"/>
              </a:p>
              <a:p>
                <a:r>
                  <a:rPr lang="en-GB" dirty="0"/>
                  <a:t>Deep learning libraries: </a:t>
                </a:r>
                <a:r>
                  <a:rPr lang="en-GB" i="1" dirty="0" err="1"/>
                  <a:t>keras</a:t>
                </a:r>
                <a:r>
                  <a:rPr lang="en-GB" i="1" dirty="0"/>
                  <a:t>/</a:t>
                </a:r>
                <a:r>
                  <a:rPr lang="en-GB" i="1" dirty="0" err="1"/>
                  <a:t>tensorflow</a:t>
                </a:r>
                <a:r>
                  <a:rPr lang="en-GB" i="1" dirty="0"/>
                  <a:t>, </a:t>
                </a:r>
                <a:r>
                  <a:rPr lang="en-GB" i="1" dirty="0" err="1"/>
                  <a:t>sklearn</a:t>
                </a:r>
                <a:r>
                  <a:rPr lang="en-GB" i="1" dirty="0"/>
                  <a:t>, </a:t>
                </a:r>
                <a:r>
                  <a:rPr lang="en-GB" b="1" i="1" dirty="0" err="1"/>
                  <a:t>pytorch</a:t>
                </a:r>
                <a:endParaRPr lang="en-GB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  <a:blipFill>
                <a:blip r:embed="rId2"/>
                <a:stretch>
                  <a:fillRect l="-191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411BA77-32ED-4864-A385-74F9B89CEC1E}"/>
              </a:ext>
            </a:extLst>
          </p:cNvPr>
          <p:cNvGrpSpPr/>
          <p:nvPr/>
        </p:nvGrpSpPr>
        <p:grpSpPr>
          <a:xfrm>
            <a:off x="7833881" y="60253"/>
            <a:ext cx="3700743" cy="6797747"/>
            <a:chOff x="8085550" y="60253"/>
            <a:chExt cx="3700743" cy="679774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5B8C9004-DF36-492C-B666-97CBF2C5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50" y="60253"/>
              <a:ext cx="3516075" cy="6797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/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/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/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8C79A-AEEB-4557-8AEF-41324D7B2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94" y="4915751"/>
            <a:ext cx="5792008" cy="1524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D1823-3BEB-4198-8DF3-F16EE1416374}"/>
              </a:ext>
            </a:extLst>
          </p:cNvPr>
          <p:cNvSpPr txBox="1"/>
          <p:nvPr/>
        </p:nvSpPr>
        <p:spPr>
          <a:xfrm>
            <a:off x="779531" y="64928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https://gb.coursera.org/learn/neural-networks-deep-learning</a:t>
            </a:r>
          </a:p>
        </p:txBody>
      </p:sp>
      <p:pic>
        <p:nvPicPr>
          <p:cNvPr id="1026" name="Picture 2" descr="PyTorch vs TensorFlow in 2023">
            <a:extLst>
              <a:ext uri="{FF2B5EF4-FFF2-40B4-BE49-F238E27FC236}">
                <a16:creationId xmlns:a16="http://schemas.microsoft.com/office/drawing/2014/main" id="{0A43B8A8-2C6B-A764-0CBA-B34A4B1FB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27" y="3429000"/>
            <a:ext cx="4918559" cy="32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59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the field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4F8855-77C4-44C7-8492-B9FDB96E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24" y="1258919"/>
            <a:ext cx="4540509" cy="24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1659E-3F29-4027-87F2-D57CFA98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06" y="2560567"/>
            <a:ext cx="3381847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CD347-A0A6-4253-8947-583B6A38BC38}"/>
              </a:ext>
            </a:extLst>
          </p:cNvPr>
          <p:cNvSpPr txBox="1"/>
          <p:nvPr/>
        </p:nvSpPr>
        <p:spPr>
          <a:xfrm>
            <a:off x="1724999" y="182896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Transfer learning in ICF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D9E22-41D7-4A00-BDFE-FB9BD8C53963}"/>
              </a:ext>
            </a:extLst>
          </p:cNvPr>
          <p:cNvSpPr txBox="1"/>
          <p:nvPr/>
        </p:nvSpPr>
        <p:spPr>
          <a:xfrm>
            <a:off x="7531810" y="55195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Surrogate model of secondaries in </a:t>
            </a:r>
            <a:r>
              <a:rPr lang="en-GB" b="1" dirty="0" err="1"/>
              <a:t>MagLIF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8E02F-29D1-4ECE-ABE0-D98A7B95B44C}"/>
              </a:ext>
            </a:extLst>
          </p:cNvPr>
          <p:cNvSpPr txBox="1"/>
          <p:nvPr/>
        </p:nvSpPr>
        <p:spPr>
          <a:xfrm>
            <a:off x="6320580" y="4021494"/>
            <a:ext cx="242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NLTE opacity emulators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9235CF-027C-A197-5AC9-D79851A8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468" y="3937604"/>
            <a:ext cx="2442547" cy="283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2E4CB64-B517-B008-CF65-94245D62BB79}"/>
              </a:ext>
            </a:extLst>
          </p:cNvPr>
          <p:cNvGrpSpPr/>
          <p:nvPr/>
        </p:nvGrpSpPr>
        <p:grpSpPr>
          <a:xfrm>
            <a:off x="6189342" y="4759841"/>
            <a:ext cx="2596779" cy="1774918"/>
            <a:chOff x="6189342" y="4759841"/>
            <a:chExt cx="2596779" cy="177491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016852-FF7C-57A1-05E0-C45CEDD665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60"/>
            <a:stretch/>
          </p:blipFill>
          <p:spPr bwMode="auto">
            <a:xfrm>
              <a:off x="6343574" y="4759841"/>
              <a:ext cx="2442547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1743ABC-3E90-329A-1463-E7735229B8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4"/>
            <a:stretch/>
          </p:blipFill>
          <p:spPr bwMode="auto">
            <a:xfrm>
              <a:off x="6189342" y="5695519"/>
              <a:ext cx="2327709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359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113EF9-0BA4-568F-5172-9B731A71C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576986"/>
              </p:ext>
            </p:extLst>
          </p:nvPr>
        </p:nvGraphicFramePr>
        <p:xfrm>
          <a:off x="185059" y="115999"/>
          <a:ext cx="11711474" cy="6626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908">
                  <a:extLst>
                    <a:ext uri="{9D8B030D-6E8A-4147-A177-3AD203B41FA5}">
                      <a16:colId xmlns:a16="http://schemas.microsoft.com/office/drawing/2014/main" val="2322112561"/>
                    </a:ext>
                  </a:extLst>
                </a:gridCol>
                <a:gridCol w="8415566">
                  <a:extLst>
                    <a:ext uri="{9D8B030D-6E8A-4147-A177-3AD203B41FA5}">
                      <a16:colId xmlns:a16="http://schemas.microsoft.com/office/drawing/2014/main" val="3820483863"/>
                    </a:ext>
                  </a:extLst>
                </a:gridCol>
              </a:tblGrid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Method/topic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Resource (</a:t>
                      </a:r>
                      <a:r>
                        <a:rPr lang="en-GB" dirty="0" err="1"/>
                        <a:t>Youtube</a:t>
                      </a:r>
                      <a:r>
                        <a:rPr lang="en-GB" dirty="0"/>
                        <a:t>, book, python library, course,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4479"/>
                  </a:ext>
                </a:extLst>
              </a:tr>
              <a:tr h="1681944">
                <a:tc>
                  <a:txBody>
                    <a:bodyPr/>
                    <a:lstStyle/>
                    <a:p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linkClick r:id="rId2"/>
                        </a:rPr>
                        <a:t>https://github.com/josephmisiti/awesome-machine-learning</a:t>
                      </a:r>
                      <a:r>
                        <a:rPr lang="en-GB" dirty="0"/>
                        <a:t> - Curated list of ML resources</a:t>
                      </a:r>
                    </a:p>
                    <a:p>
                      <a:r>
                        <a:rPr lang="en-GB" dirty="0" err="1"/>
                        <a:t>SciKit</a:t>
                      </a:r>
                      <a:r>
                        <a:rPr lang="en-GB" dirty="0"/>
                        <a:t>-Learn (</a:t>
                      </a:r>
                      <a:r>
                        <a:rPr lang="en-GB" dirty="0" err="1"/>
                        <a:t>sklearn</a:t>
                      </a:r>
                      <a:r>
                        <a:rPr lang="en-GB" dirty="0"/>
                        <a:t>), </a:t>
                      </a:r>
                      <a:r>
                        <a:rPr lang="en-GB" dirty="0" err="1"/>
                        <a:t>pycaret</a:t>
                      </a:r>
                      <a:r>
                        <a:rPr lang="en-GB" dirty="0"/>
                        <a:t> package gives examples</a:t>
                      </a:r>
                    </a:p>
                    <a:p>
                      <a:r>
                        <a:rPr lang="en-GB" dirty="0" err="1"/>
                        <a:t>Scipy.optimize</a:t>
                      </a:r>
                      <a:endParaRPr lang="en-GB" dirty="0"/>
                    </a:p>
                    <a:p>
                      <a:r>
                        <a:rPr lang="en-GB" dirty="0"/>
                        <a:t>“Pattern Recognition and Machine Learning”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146207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Bayesian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“Statistical Rethinking” </a:t>
                      </a:r>
                      <a:r>
                        <a:rPr lang="en-GB" dirty="0" err="1"/>
                        <a:t>Youtube</a:t>
                      </a:r>
                      <a:r>
                        <a:rPr lang="en-GB" dirty="0"/>
                        <a:t> lecture series and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934008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Markov Chain 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PyMC</a:t>
                      </a:r>
                      <a:r>
                        <a:rPr lang="en-GB" dirty="0"/>
                        <a:t>, emcee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076102"/>
                  </a:ext>
                </a:extLst>
              </a:tr>
              <a:tr h="735851">
                <a:tc>
                  <a:txBody>
                    <a:bodyPr/>
                    <a:lstStyle/>
                    <a:p>
                      <a:r>
                        <a:rPr lang="en-GB" dirty="0"/>
                        <a:t>Gaussian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GPy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GPyTorch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sklearn</a:t>
                      </a:r>
                      <a:endParaRPr lang="en-GB" dirty="0"/>
                    </a:p>
                    <a:p>
                      <a:r>
                        <a:rPr lang="en-GB" dirty="0"/>
                        <a:t>“Design and Analysis of Computer Experiments” book (WARNING: </a:t>
                      </a:r>
                      <a:r>
                        <a:rPr lang="en-GB" dirty="0" err="1"/>
                        <a:t>Mathsy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65771"/>
                  </a:ext>
                </a:extLst>
              </a:tr>
              <a:tr h="735851">
                <a:tc>
                  <a:txBody>
                    <a:bodyPr/>
                    <a:lstStyle/>
                    <a:p>
                      <a:r>
                        <a:rPr lang="en-GB" dirty="0"/>
                        <a:t>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Andrew Ng’s Deep Learning specialisation</a:t>
                      </a:r>
                      <a:r>
                        <a:rPr lang="en-GB" dirty="0"/>
                        <a:t> on Coursera</a:t>
                      </a:r>
                    </a:p>
                    <a:p>
                      <a:r>
                        <a:rPr lang="en-GB" dirty="0"/>
                        <a:t>(Can be done for free within time window, otherwise monthly charge)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713284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Tensorflow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PyTorch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Keras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929368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Differentiable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JAX and associated libraries (</a:t>
                      </a:r>
                      <a:r>
                        <a:rPr lang="en-GB" dirty="0" err="1"/>
                        <a:t>diffrax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optax</a:t>
                      </a:r>
                      <a:r>
                        <a:rPr lang="en-GB" dirty="0"/>
                        <a:t>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320619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Optimisation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Convex Optimisation I and II, Stanford Engineering Everywhere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84138"/>
                  </a:ext>
                </a:extLst>
              </a:tr>
              <a:tr h="735851">
                <a:tc>
                  <a:txBody>
                    <a:bodyPr/>
                    <a:lstStyle/>
                    <a:p>
                      <a:r>
                        <a:rPr lang="en-GB" dirty="0"/>
                        <a:t>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Free O’Reilly access: </a:t>
                      </a:r>
                      <a:r>
                        <a:rPr lang="en-GB" dirty="0">
                          <a:hlinkClick r:id="rId3"/>
                        </a:rPr>
                        <a:t>https://www.oreilly.com/library-access/</a:t>
                      </a:r>
                      <a:endParaRPr lang="en-GB" dirty="0"/>
                    </a:p>
                    <a:p>
                      <a:r>
                        <a:rPr lang="en-GB" dirty="0"/>
                        <a:t>    - </a:t>
                      </a:r>
                      <a:r>
                        <a:rPr lang="en-GB" i="1" dirty="0"/>
                        <a:t>Python Cookbook</a:t>
                      </a:r>
                    </a:p>
                    <a:p>
                      <a:r>
                        <a:rPr lang="en-GB" dirty="0"/>
                        <a:t>Imperial’s ‘Essential Software Engineering for Researchers’ course (1 credit)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341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298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909-6BBA-483E-8348-9A1E4447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5A58-A58C-492B-BE3E-B3901B8C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Machine Learning?</a:t>
            </a:r>
          </a:p>
          <a:p>
            <a:r>
              <a:rPr lang="en-GB" dirty="0"/>
              <a:t>Regression &amp; Classification</a:t>
            </a:r>
          </a:p>
          <a:p>
            <a:r>
              <a:rPr lang="en-GB" dirty="0"/>
              <a:t>Parametric Regressors (Non-neural)</a:t>
            </a:r>
          </a:p>
          <a:p>
            <a:pPr lvl="1"/>
            <a:r>
              <a:rPr lang="en-GB" dirty="0"/>
              <a:t>Ordinary and Non-Linear Least Squares</a:t>
            </a:r>
          </a:p>
          <a:p>
            <a:r>
              <a:rPr lang="en-GB" dirty="0"/>
              <a:t>Bayesian Inference</a:t>
            </a:r>
          </a:p>
          <a:p>
            <a:r>
              <a:rPr lang="en-GB" dirty="0"/>
              <a:t>Non-Parametric Regressors</a:t>
            </a:r>
          </a:p>
          <a:p>
            <a:pPr lvl="1"/>
            <a:r>
              <a:rPr lang="en-GB" dirty="0"/>
              <a:t>Gaussian Processes </a:t>
            </a:r>
          </a:p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57522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EE1D31-366C-0B9C-DE2E-F4626988F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01615"/>
              </p:ext>
            </p:extLst>
          </p:nvPr>
        </p:nvGraphicFramePr>
        <p:xfrm>
          <a:off x="111967" y="113166"/>
          <a:ext cx="11980506" cy="665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302">
                  <a:extLst>
                    <a:ext uri="{9D8B030D-6E8A-4147-A177-3AD203B41FA5}">
                      <a16:colId xmlns:a16="http://schemas.microsoft.com/office/drawing/2014/main" val="2280868941"/>
                    </a:ext>
                  </a:extLst>
                </a:gridCol>
                <a:gridCol w="4450702">
                  <a:extLst>
                    <a:ext uri="{9D8B030D-6E8A-4147-A177-3AD203B41FA5}">
                      <a16:colId xmlns:a16="http://schemas.microsoft.com/office/drawing/2014/main" val="850275127"/>
                    </a:ext>
                  </a:extLst>
                </a:gridCol>
                <a:gridCol w="3993502">
                  <a:extLst>
                    <a:ext uri="{9D8B030D-6E8A-4147-A177-3AD203B41FA5}">
                      <a16:colId xmlns:a16="http://schemas.microsoft.com/office/drawing/2014/main" val="2750259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03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Traditional optimisation (e.g. least-squares with L-M)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Widely used and easy to start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Low number of hyperparameters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Familiar techniques</a:t>
                      </a:r>
                    </a:p>
                    <a:p>
                      <a:endParaRPr lang="en-GB" sz="16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Cannot handle noisy data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Often require known Jacobian for best performance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Uncertainties use Laplace’s method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Results depend on starting location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poorly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Can require regularisation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Gradient free optimisation (e.g. Bayesian optimisation)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Finds global minimum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No need for gradient information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Can handle noisy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very poorly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Choice of kernel (BO)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Spend time exploring 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40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Differentiable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Gradient information for any program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Scales well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Allows gradients to appear in 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Must write code in differentiable form – harder to 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51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Splines,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Flexible functions with local extent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Data driven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Often want model parameters not predictor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6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Markov Chain 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Explore full posterior distribution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Proper Bayesian treatment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Does not require gradients (apart from HMCMC)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Large number of function evaluations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52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Gaussian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Like splines but with uncertainties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poorly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3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Universal function approximators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Scales very well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Architectures adapted to problems </a:t>
                      </a:r>
                      <a:r>
                        <a:rPr lang="en-GB" sz="1600" dirty="0" err="1">
                          <a:solidFill>
                            <a:srgbClr val="00B050"/>
                          </a:solidFill>
                        </a:rPr>
                        <a:t>e.g</a:t>
                      </a: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 graphs for molecules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Requires large data set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Large number of hyperparameters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Model training can be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759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835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E000-6CA8-7331-3877-EC2E7F86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in Plasma Group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DE55-66A3-00DE-3795-54422487B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4784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Four examples of Plasma Group publications using ML: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“Using Differentiable Programming to Learn Closure Relations: An Example in Radiation Transport”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optimization”</a:t>
            </a:r>
          </a:p>
          <a:p>
            <a:pPr lvl="1"/>
            <a:r>
              <a:rPr lang="en-GB" dirty="0"/>
              <a:t>“</a:t>
            </a:r>
            <a:r>
              <a:rPr lang="en-US" dirty="0">
                <a:ea typeface="+mj-lt"/>
                <a:cs typeface="+mj-lt"/>
              </a:rPr>
              <a:t>Laser Wakefield Accelerator modelling with Variational Neural Networks”</a:t>
            </a:r>
          </a:p>
          <a:p>
            <a:pPr lvl="1"/>
            <a:endParaRPr lang="en-US" dirty="0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These cover Differentiable Programming, Markov Chain Monte Carlo, Gaussian Processes, Neural Networks and </a:t>
            </a:r>
            <a:r>
              <a:rPr lang="en-US" dirty="0" err="1">
                <a:ea typeface="+mj-lt"/>
                <a:cs typeface="+mj-lt"/>
              </a:rPr>
              <a:t>optimisation</a:t>
            </a:r>
            <a:r>
              <a:rPr lang="en-US" dirty="0">
                <a:ea typeface="+mj-lt"/>
                <a:cs typeface="+mj-lt"/>
              </a:rPr>
              <a:t>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814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2899A-C0E9-5924-D63C-58335730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Learning Closure Relations using Differentiable Programming: An Example in Radiation Transport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lt"/>
                <a:cs typeface="Calibri Light" panose="020F0302020204030204"/>
              </a:rPr>
              <a:t>(Crilly et al Accepted at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lt"/>
                <a:cs typeface="Calibri Light" panose="020F0302020204030204"/>
              </a:rPr>
              <a:t>NeurIPS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lt"/>
                <a:cs typeface="Calibri Light" panose="020F0302020204030204"/>
              </a:rPr>
              <a:t> ML 4 Physical Sciences Workshop 2023)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FD1E-8D23-C1C6-67C1-F2F51C38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160"/>
            <a:ext cx="8799368" cy="1833874"/>
          </a:xfrm>
        </p:spPr>
        <p:txBody>
          <a:bodyPr/>
          <a:lstStyle/>
          <a:p>
            <a:r>
              <a:rPr lang="en-GB" dirty="0"/>
              <a:t>Can back-propagate gradients through solutions to PDEs</a:t>
            </a:r>
          </a:p>
          <a:p>
            <a:pPr lvl="1"/>
            <a:r>
              <a:rPr lang="en-GB" i="1" dirty="0"/>
              <a:t>Numerical solutions to PDEs look like pre-trained recurrent graph neural networks</a:t>
            </a:r>
          </a:p>
          <a:p>
            <a:r>
              <a:rPr lang="en-GB" dirty="0"/>
              <a:t>Allows closures to be learned from analytic test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A3364-18F8-6A62-41E8-6CE6ED4C3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72" y="1690688"/>
            <a:ext cx="1709305" cy="1709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90BD2-1427-F9E7-CD54-8D4B6E995ADA}"/>
              </a:ext>
            </a:extLst>
          </p:cNvPr>
          <p:cNvSpPr txBox="1"/>
          <p:nvPr/>
        </p:nvSpPr>
        <p:spPr>
          <a:xfrm>
            <a:off x="10048321" y="1382911"/>
            <a:ext cx="203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Open-source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0C28B-B8C5-8A46-8BFE-3F2838632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74" y="3584632"/>
            <a:ext cx="3278575" cy="3165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F635388-460E-BAB4-B359-15AC1A92739D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F635388-460E-BAB4-B359-15AC1A927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080BE59-6988-18ED-689E-CDDF85DCB41E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080BE59-6988-18ED-689E-CDDF85DCB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8AEA4F-990D-E2E9-2BD6-3178C43A5C9C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8AEA4F-990D-E2E9-2BD6-3178C43A5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B780FB-9BC4-5269-419B-0916A116AE8E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0EA00C-E823-300B-1F54-F8498C519459}"/>
              </a:ext>
            </a:extLst>
          </p:cNvPr>
          <p:cNvCxnSpPr>
            <a:cxnSpLocks/>
            <a:stCxn id="21" idx="3"/>
            <a:endCxn id="13" idx="3"/>
          </p:cNvCxnSpPr>
          <p:nvPr/>
        </p:nvCxnSpPr>
        <p:spPr>
          <a:xfrm flipV="1">
            <a:off x="6142325" y="4832143"/>
            <a:ext cx="410618" cy="111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DD395F1-0E1A-7591-2945-C04DACF4FA6D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DD395F1-0E1A-7591-2945-C04DACF4F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6B2A4C-8DC4-3494-74F8-825343DF7D27}"/>
              </a:ext>
            </a:extLst>
          </p:cNvPr>
          <p:cNvCxnSpPr>
            <a:cxnSpLocks/>
            <a:stCxn id="10" idx="4"/>
            <a:endCxn id="17" idx="2"/>
          </p:cNvCxnSpPr>
          <p:nvPr/>
        </p:nvCxnSpPr>
        <p:spPr>
          <a:xfrm>
            <a:off x="4632542" y="4910083"/>
            <a:ext cx="3701372" cy="9879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25C8A3-D18F-CB70-78C4-13B4069357A8}"/>
              </a:ext>
            </a:extLst>
          </p:cNvPr>
          <p:cNvCxnSpPr>
            <a:cxnSpLocks/>
            <a:stCxn id="11" idx="2"/>
            <a:endCxn id="17" idx="2"/>
          </p:cNvCxnSpPr>
          <p:nvPr/>
        </p:nvCxnSpPr>
        <p:spPr>
          <a:xfrm>
            <a:off x="5677239" y="4956180"/>
            <a:ext cx="2656675" cy="9418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407E53-3B9B-BA32-36F7-7C0607419A7A}"/>
              </a:ext>
            </a:extLst>
          </p:cNvPr>
          <p:cNvCxnSpPr>
            <a:cxnSpLocks/>
            <a:stCxn id="13" idx="4"/>
            <a:endCxn id="17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F02E034-7A24-FFE8-5A86-E3014DABAC6A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/>
                        <m:t>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F02E034-7A24-FFE8-5A86-E3014DABA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55D110-6D29-3254-4310-7A5C7D728B9A}"/>
                  </a:ext>
                </a:extLst>
              </p:cNvPr>
              <p:cNvSpPr/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55D110-6D29-3254-4310-7A5C7D728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AD820A6-B96C-41E4-E50D-88571ED34709}"/>
                  </a:ext>
                </a:extLst>
              </p:cNvPr>
              <p:cNvSpPr/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AD820A6-B96C-41E4-E50D-88571ED34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E4C17A8-6D05-AE7A-EE8A-A0DF400EE1C1}"/>
                  </a:ext>
                </a:extLst>
              </p:cNvPr>
              <p:cNvSpPr/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E4C17A8-6D05-AE7A-EE8A-A0DF400EE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A33CCB2-A5D6-DD3C-48AC-23340CD9B422}"/>
              </a:ext>
            </a:extLst>
          </p:cNvPr>
          <p:cNvSpPr txBox="1"/>
          <p:nvPr/>
        </p:nvSpPr>
        <p:spPr>
          <a:xfrm>
            <a:off x="5731494" y="5713256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A123EB-D074-5014-A416-65AD10D47C66}"/>
              </a:ext>
            </a:extLst>
          </p:cNvPr>
          <p:cNvCxnSpPr>
            <a:cxnSpLocks/>
            <a:stCxn id="18" idx="7"/>
            <a:endCxn id="9" idx="3"/>
          </p:cNvCxnSpPr>
          <p:nvPr/>
        </p:nvCxnSpPr>
        <p:spPr>
          <a:xfrm flipV="1">
            <a:off x="3042814" y="4840084"/>
            <a:ext cx="407291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8D24E0-74D5-5E97-F22E-AEAE53B21ED9}"/>
              </a:ext>
            </a:extLst>
          </p:cNvPr>
          <p:cNvCxnSpPr>
            <a:cxnSpLocks/>
            <a:stCxn id="19" idx="7"/>
            <a:endCxn id="10" idx="3"/>
          </p:cNvCxnSpPr>
          <p:nvPr/>
        </p:nvCxnSpPr>
        <p:spPr>
          <a:xfrm flipV="1">
            <a:off x="4047760" y="4840084"/>
            <a:ext cx="415790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C2A0F2-CF73-9069-0784-95256F608331}"/>
              </a:ext>
            </a:extLst>
          </p:cNvPr>
          <p:cNvCxnSpPr>
            <a:cxnSpLocks/>
            <a:stCxn id="20" idx="7"/>
            <a:endCxn id="11" idx="1"/>
          </p:cNvCxnSpPr>
          <p:nvPr/>
        </p:nvCxnSpPr>
        <p:spPr>
          <a:xfrm flipV="1">
            <a:off x="5061205" y="4725348"/>
            <a:ext cx="410618" cy="99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40BFB0-A7B8-89DF-26A0-5FB6FFC80E39}"/>
              </a:ext>
            </a:extLst>
          </p:cNvPr>
          <p:cNvCxnSpPr>
            <a:cxnSpLocks/>
            <a:stCxn id="8" idx="4"/>
            <a:endCxn id="18" idx="0"/>
          </p:cNvCxnSpPr>
          <p:nvPr/>
        </p:nvCxnSpPr>
        <p:spPr>
          <a:xfrm>
            <a:off x="2614151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C13024-D1D0-A2DD-029A-56D65F52946A}"/>
              </a:ext>
            </a:extLst>
          </p:cNvPr>
          <p:cNvCxnSpPr>
            <a:cxnSpLocks/>
            <a:stCxn id="9" idx="4"/>
            <a:endCxn id="19" idx="0"/>
          </p:cNvCxnSpPr>
          <p:nvPr/>
        </p:nvCxnSpPr>
        <p:spPr>
          <a:xfrm>
            <a:off x="3619097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89EB66-7557-0917-A8A8-66D0083F181A}"/>
              </a:ext>
            </a:extLst>
          </p:cNvPr>
          <p:cNvCxnSpPr>
            <a:cxnSpLocks/>
            <a:stCxn id="10" idx="4"/>
            <a:endCxn id="20" idx="0"/>
          </p:cNvCxnSpPr>
          <p:nvPr/>
        </p:nvCxnSpPr>
        <p:spPr>
          <a:xfrm>
            <a:off x="4632542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585416-EE97-1669-FB79-4C28DC287287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2593919" y="6128824"/>
            <a:ext cx="279903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C48716-DE88-6438-5636-3AE25630F17D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2593919" y="6128824"/>
            <a:ext cx="1284849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65FEBC-E182-39EC-CED2-9EB9F5F3B0C9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2593919" y="6128824"/>
            <a:ext cx="2298294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6ACC694-8A75-CE7D-F316-CB8A1C4714C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2593919" y="6174921"/>
            <a:ext cx="3342991" cy="32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E92E017-1670-8758-7647-315CC12B4038}"/>
              </a:ext>
            </a:extLst>
          </p:cNvPr>
          <p:cNvSpPr txBox="1"/>
          <p:nvPr/>
        </p:nvSpPr>
        <p:spPr>
          <a:xfrm>
            <a:off x="286123" y="4248294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Initial conditions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1FCB21-79CB-BD95-9A07-787EBC0BFAFD}"/>
              </a:ext>
            </a:extLst>
          </p:cNvPr>
          <p:cNvSpPr txBox="1"/>
          <p:nvPr/>
        </p:nvSpPr>
        <p:spPr>
          <a:xfrm>
            <a:off x="292580" y="5957957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1981745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 </a:t>
            </a:r>
            <a:r>
              <a:rPr lang="en-US" sz="2400" dirty="0">
                <a:ea typeface="+mj-lt"/>
                <a:cs typeface="+mj-lt"/>
              </a:rPr>
              <a:t>(</a:t>
            </a:r>
            <a:r>
              <a:rPr lang="en-US" sz="2400" dirty="0" err="1">
                <a:ea typeface="+mj-lt"/>
                <a:cs typeface="+mj-lt"/>
              </a:rPr>
              <a:t>Shalloo</a:t>
            </a:r>
            <a:r>
              <a:rPr lang="en-US" sz="2400" dirty="0">
                <a:ea typeface="+mj-lt"/>
                <a:cs typeface="+mj-lt"/>
              </a:rPr>
              <a:t> et al Nat. Comms 2020)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64" y="1929535"/>
            <a:ext cx="3830783" cy="47521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Uses Gaussian Process Regression to optimize some property of a laser </a:t>
            </a:r>
            <a:r>
              <a:rPr lang="en-US" sz="1800" dirty="0" err="1">
                <a:ea typeface="+mn-lt"/>
                <a:cs typeface="+mn-lt"/>
              </a:rPr>
              <a:t>wakefield</a:t>
            </a:r>
            <a:r>
              <a:rPr lang="en-US" sz="1800" dirty="0">
                <a:ea typeface="+mn-lt"/>
                <a:cs typeface="+mn-lt"/>
              </a:rPr>
              <a:t> accelerator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Experimental measurements are made at initial positions 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GPR model updated with the measurements to form a posterior distribution.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An acquisition function is computed and used to select the next measurement location.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Steps 3–4 are repeated until the convergence criteria are met.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Acquisition function chosen to balance finding the optimum and exploring the function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225484B-3DA1-9825-60DA-9D9D55AD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73" y="2643197"/>
            <a:ext cx="7800108" cy="3084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99CAC-4A04-274C-3BB8-6072F4277FBF}"/>
              </a:ext>
            </a:extLst>
          </p:cNvPr>
          <p:cNvSpPr txBox="1"/>
          <p:nvPr/>
        </p:nvSpPr>
        <p:spPr>
          <a:xfrm>
            <a:off x="5299364" y="1881909"/>
            <a:ext cx="5807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4 laser parameters and 2 plasma parameters controlled to optimize the brightness of generated X-rays</a:t>
            </a:r>
          </a:p>
        </p:txBody>
      </p:sp>
    </p:spTree>
    <p:extLst>
      <p:ext uri="{BB962C8B-B14F-4D97-AF65-F5344CB8AC3E}">
        <p14:creationId xmlns:p14="http://schemas.microsoft.com/office/powerpoint/2010/main" val="1238274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8C00-8CA7-217E-E8C6-3A3FEE54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-4330"/>
            <a:ext cx="11508508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Laser Wakefield Accelerator modelling with Variational Neural Networks </a:t>
            </a:r>
            <a:r>
              <a:rPr lang="en-US" sz="2400" dirty="0">
                <a:ea typeface="+mj-lt"/>
                <a:cs typeface="+mj-lt"/>
              </a:rPr>
              <a:t>(Streeter et al HEDP 2023)</a:t>
            </a:r>
            <a:endParaRPr lang="en-US" sz="2400" dirty="0">
              <a:cs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1E98D-3FC8-A363-367A-C9B8083208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4076987"/>
                <a:ext cx="5724237" cy="2650983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r>
                  <a:rPr lang="en-US" sz="2000" dirty="0">
                    <a:cs typeface="Calibri"/>
                  </a:rPr>
                  <a:t>LWFA spectra differ from shot-to-shot</a:t>
                </a:r>
              </a:p>
              <a:p>
                <a:r>
                  <a:rPr lang="en-US" sz="2000" dirty="0">
                    <a:cs typeface="Calibri"/>
                  </a:rPr>
                  <a:t>In experiments that use the beam we would like to know the spectrum on each shot</a:t>
                </a:r>
              </a:p>
              <a:p>
                <a:pPr lvl="1"/>
                <a:r>
                  <a:rPr lang="en-US" sz="2000" dirty="0">
                    <a:cs typeface="Calibri"/>
                  </a:rPr>
                  <a:t>But if the beam is used, can we use other diagnostics to work out what the beam was?</a:t>
                </a:r>
              </a:p>
              <a:p>
                <a:r>
                  <a:rPr lang="en-US" sz="2000" dirty="0">
                    <a:cs typeface="Calibri"/>
                  </a:rPr>
                  <a:t>We trained a variational neural network based on three non-invasive diagnostics to see if this was feasible</a:t>
                </a:r>
              </a:p>
              <a:p>
                <a:pPr lvl="1"/>
                <a:r>
                  <a:rPr lang="en-US" sz="2100" dirty="0">
                    <a:cs typeface="Calibri"/>
                  </a:rPr>
                  <a:t>Variational neural networks free parameters are random normal variables</a:t>
                </a:r>
              </a:p>
              <a:p>
                <a:pPr lvl="1"/>
                <a:r>
                  <a:rPr lang="en-US" sz="2100" dirty="0">
                    <a:cs typeface="Calibri"/>
                  </a:rPr>
                  <a:t>E.g. Weight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  <a:cs typeface="Calibri"/>
                      </a:rPr>
                      <m:t>𝑤</m:t>
                    </m:r>
                    <m:r>
                      <a:rPr lang="en-GB" sz="2100" b="0" i="1" smtClean="0">
                        <a:latin typeface="Cambria Math" panose="02040503050406030204" pitchFamily="18" charset="0"/>
                        <a:cs typeface="Calibri"/>
                      </a:rPr>
                      <m:t> →(</m:t>
                    </m:r>
                    <m:sSub>
                      <m:sSubPr>
                        <m:ctrlP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𝜇</m:t>
                        </m:r>
                      </m:e>
                      <m:sub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GB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𝜎</m:t>
                        </m:r>
                      </m:e>
                      <m:sub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GB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1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1E98D-3FC8-A363-367A-C9B808320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4076987"/>
                <a:ext cx="5724237" cy="2650983"/>
              </a:xfrm>
              <a:blipFill>
                <a:blip r:embed="rId2"/>
                <a:stretch>
                  <a:fillRect l="-532" t="-2529" r="-1491" b="-3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8163EB5-2C73-30A7-9BA5-55A99CF6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38" y="1160382"/>
            <a:ext cx="4659746" cy="4467964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B693B96-D69A-1923-21B4-20EABA993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4" y="1550993"/>
            <a:ext cx="4059382" cy="2243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53D7D-1F73-AB88-339A-89713ACD99E6}"/>
              </a:ext>
            </a:extLst>
          </p:cNvPr>
          <p:cNvSpPr txBox="1"/>
          <p:nvPr/>
        </p:nvSpPr>
        <p:spPr>
          <a:xfrm>
            <a:off x="6096001" y="5772727"/>
            <a:ext cx="5853544" cy="83099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cs typeface="Calibri"/>
              </a:rPr>
              <a:t>15 example predictions – compared to the actual measurement</a:t>
            </a:r>
          </a:p>
          <a:p>
            <a:pPr algn="ctr"/>
            <a:r>
              <a:rPr lang="en-US" sz="1600" dirty="0">
                <a:cs typeface="Calibri"/>
              </a:rPr>
              <a:t>Black:  measured spectrum; </a:t>
            </a:r>
            <a:r>
              <a:rPr lang="en-US" sz="1600" dirty="0">
                <a:solidFill>
                  <a:srgbClr val="FF0000"/>
                </a:solidFill>
                <a:cs typeface="Calibri"/>
              </a:rPr>
              <a:t>Red: model prediction; 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cs typeface="Calibri"/>
              </a:rPr>
              <a:t>Blue: previous best estimate without using a NN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49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4ECC-ACD0-5610-302F-501143599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learning </a:t>
            </a:r>
            <a:r>
              <a:rPr lang="en-GB" dirty="0" err="1"/>
              <a:t>oppurtunities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5F653-AF8A-0280-7A42-F545F1FB0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am keen to: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Start a book club to focus more on deep learning – Bishop &amp; Bishop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Give a 1-day short course on differentiable simulators (lunch provided)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Let me know if interested in either or both these ideas!</a:t>
            </a:r>
          </a:p>
        </p:txBody>
      </p:sp>
    </p:spTree>
    <p:extLst>
      <p:ext uri="{BB962C8B-B14F-4D97-AF65-F5344CB8AC3E}">
        <p14:creationId xmlns:p14="http://schemas.microsoft.com/office/powerpoint/2010/main" val="2037017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9121-E756-1872-DD0F-0A444399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46292-BBA8-9DA0-0995-A6B99476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327" y="1789368"/>
            <a:ext cx="3450473" cy="3438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8859E-D3C0-D344-756C-46328C7A86BF}"/>
              </a:ext>
            </a:extLst>
          </p:cNvPr>
          <p:cNvSpPr txBox="1"/>
          <p:nvPr/>
        </p:nvSpPr>
        <p:spPr>
          <a:xfrm>
            <a:off x="8074388" y="5207997"/>
            <a:ext cx="300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Code and slides</a:t>
            </a:r>
          </a:p>
          <a:p>
            <a:r>
              <a:rPr lang="en-GB" dirty="0"/>
              <a:t>URL: https://github.com/aidancrilly/ML_Lecture_Demos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80F15-F00A-22DE-8D2C-6B4E70BA5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704" y="1817917"/>
            <a:ext cx="3450473" cy="3392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B0F040-301E-A18F-E2C7-FC9AAA79E77C}"/>
              </a:ext>
            </a:extLst>
          </p:cNvPr>
          <p:cNvSpPr txBox="1"/>
          <p:nvPr/>
        </p:nvSpPr>
        <p:spPr>
          <a:xfrm>
            <a:off x="1480756" y="5207997"/>
            <a:ext cx="300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</a:t>
            </a:r>
          </a:p>
          <a:p>
            <a:r>
              <a:rPr lang="en-GB" dirty="0"/>
              <a:t>URL: https://forms.gle/37bDBPbWVufSjpB9A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AFA56-64FB-E6FB-A8C4-BEB81AE6D07A}"/>
              </a:ext>
            </a:extLst>
          </p:cNvPr>
          <p:cNvSpPr txBox="1"/>
          <p:nvPr/>
        </p:nvSpPr>
        <p:spPr>
          <a:xfrm>
            <a:off x="3993502" y="365125"/>
            <a:ext cx="3340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Please give me some feedback to improve the course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B329DF-F1DD-644C-C055-30770F3F0A8F}"/>
              </a:ext>
            </a:extLst>
          </p:cNvPr>
          <p:cNvCxnSpPr/>
          <p:nvPr/>
        </p:nvCxnSpPr>
        <p:spPr>
          <a:xfrm flipH="1">
            <a:off x="3079102" y="1352939"/>
            <a:ext cx="1406111" cy="3377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59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C12-01DE-4A42-AD9E-D6D39D7B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“Machine Learning”?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59BB-09E0-4F99-A6C4-9AD26804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r>
              <a:rPr lang="en-GB" dirty="0"/>
              <a:t>Numerical modelling which adapts parameters algorithmically to learn the relationship between input and output data</a:t>
            </a:r>
          </a:p>
          <a:p>
            <a:r>
              <a:rPr lang="en-GB" dirty="0"/>
              <a:t>Parameter evolution often posed as an optimisation problem (nothing new!)</a:t>
            </a:r>
          </a:p>
          <a:p>
            <a:r>
              <a:rPr lang="en-GB" dirty="0"/>
              <a:t>User often must select ‘hyper-parameters’ which change aspects of the machine learning algorithm</a:t>
            </a:r>
          </a:p>
          <a:p>
            <a:pPr lvl="1"/>
            <a:endParaRPr lang="en-GB" dirty="0"/>
          </a:p>
        </p:txBody>
      </p:sp>
      <p:pic>
        <p:nvPicPr>
          <p:cNvPr id="1026" name="Picture 2" descr="Gartner hype cycle - Wikipedia">
            <a:extLst>
              <a:ext uri="{FF2B5EF4-FFF2-40B4-BE49-F238E27FC236}">
                <a16:creationId xmlns:a16="http://schemas.microsoft.com/office/drawing/2014/main" id="{8FACDB4D-B46B-2CA8-ED16-9995E4A0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22" y="2335176"/>
            <a:ext cx="3854035" cy="25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5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77D7-312A-42B4-B475-6B00733E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&amp;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BBCF-89DE-48C7-8C12-8502FDF4E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648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Two of the core ML tasks are regression and classification</a:t>
            </a:r>
          </a:p>
          <a:p>
            <a:endParaRPr lang="en-GB" dirty="0"/>
          </a:p>
          <a:p>
            <a:r>
              <a:rPr lang="en-GB" dirty="0"/>
              <a:t>Classification is the task of placing data within a finite number of sets, for example determining if a photo contains a cat or not</a:t>
            </a:r>
          </a:p>
          <a:p>
            <a:endParaRPr lang="en-GB" dirty="0"/>
          </a:p>
          <a:p>
            <a:r>
              <a:rPr lang="en-GB" dirty="0"/>
              <a:t>Regression is the task of estimating the functional relationship between a set of input and output variables, for example fitting a straight line to (</a:t>
            </a:r>
            <a:r>
              <a:rPr lang="en-GB" dirty="0" err="1"/>
              <a:t>x,y</a:t>
            </a:r>
            <a:r>
              <a:rPr lang="en-GB" dirty="0"/>
              <a:t>) data pairs</a:t>
            </a:r>
          </a:p>
        </p:txBody>
      </p:sp>
      <p:pic>
        <p:nvPicPr>
          <p:cNvPr id="4" name="Picture 2" descr="Curve-Fitting">
            <a:extLst>
              <a:ext uri="{FF2B5EF4-FFF2-40B4-BE49-F238E27FC236}">
                <a16:creationId xmlns:a16="http://schemas.microsoft.com/office/drawing/2014/main" id="{D14DFD60-063C-334C-8EA9-FCFBD461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81" y="365125"/>
            <a:ext cx="3966497" cy="62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389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2FAB-B038-404B-935E-1718CAC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9DA4-B6E4-436B-BF76-422AECE5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32" y="1560352"/>
            <a:ext cx="7391594" cy="510170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Regression problems are ubiquitous in data analysis within the physical sciences</a:t>
            </a:r>
          </a:p>
          <a:p>
            <a:r>
              <a:rPr lang="en-GB" dirty="0"/>
              <a:t>An entirely non-exhaustive list of examples from my research:</a:t>
            </a:r>
          </a:p>
          <a:p>
            <a:pPr lvl="1"/>
            <a:r>
              <a:rPr lang="en-GB" dirty="0"/>
              <a:t>Image reconstruction and 3D tomography</a:t>
            </a:r>
          </a:p>
          <a:p>
            <a:pPr lvl="1"/>
            <a:r>
              <a:rPr lang="en-GB" dirty="0"/>
              <a:t>Thomson scattering spectra</a:t>
            </a:r>
          </a:p>
          <a:p>
            <a:pPr lvl="1"/>
            <a:r>
              <a:rPr lang="en-GB" dirty="0"/>
              <a:t>Fusion neutron spectroscopy</a:t>
            </a:r>
          </a:p>
          <a:p>
            <a:pPr lvl="1"/>
            <a:r>
              <a:rPr lang="en-GB" dirty="0"/>
              <a:t>X-ray line spectroscopy</a:t>
            </a:r>
          </a:p>
          <a:p>
            <a:r>
              <a:rPr lang="en-GB" dirty="0"/>
              <a:t>Typically, reduced models with small number of parameters are used to fit each diagnostic signal separately</a:t>
            </a:r>
          </a:p>
          <a:p>
            <a:r>
              <a:rPr lang="en-GB" dirty="0"/>
              <a:t>Latent parameters of numerical models can also be learned via regression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A8A1C0-5CB2-D6EE-DDFA-74CFE85A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4553438"/>
            <a:ext cx="4054411" cy="15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31486F-7681-D5CC-E63A-44D6D91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08" y="1117358"/>
            <a:ext cx="3623598" cy="3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2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0561-D1F9-473F-BB0B-97D29D54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ED0B-4D2A-4B15-8580-9A2F84BF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most common form of regression includes a ‘physics-based’ model which maps input physical parameters (e.g. temperature and density) to the expected diagnostic signature</a:t>
            </a:r>
          </a:p>
          <a:p>
            <a:r>
              <a:rPr lang="en-GB" dirty="0"/>
              <a:t>For example, line spectroscopy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‘optimal’ set of parameters which match the observed data are sought in a forward-fit process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176513-B6B3-FEEE-8BFF-B0505047757B}"/>
              </a:ext>
            </a:extLst>
          </p:cNvPr>
          <p:cNvGrpSpPr/>
          <p:nvPr/>
        </p:nvGrpSpPr>
        <p:grpSpPr>
          <a:xfrm>
            <a:off x="904875" y="3708969"/>
            <a:ext cx="10448925" cy="1186881"/>
            <a:chOff x="904875" y="3708969"/>
            <a:chExt cx="10448925" cy="11868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E330FF-A75D-32FB-B6CC-95D9EBC1DB00}"/>
                </a:ext>
              </a:extLst>
            </p:cNvPr>
            <p:cNvSpPr/>
            <p:nvPr/>
          </p:nvSpPr>
          <p:spPr>
            <a:xfrm>
              <a:off x="4105275" y="4086225"/>
              <a:ext cx="3286125" cy="809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Atomic Physics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/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/>
                    <a:t>Inputs: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blipFill>
                  <a:blip r:embed="rId2"/>
                  <a:stretch>
                    <a:fillRect l="-7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C6B43E-F146-234F-54F5-BEF6CBBF97B5}"/>
                </a:ext>
              </a:extLst>
            </p:cNvPr>
            <p:cNvSpPr/>
            <p:nvPr/>
          </p:nvSpPr>
          <p:spPr>
            <a:xfrm>
              <a:off x="8067675" y="4086225"/>
              <a:ext cx="3286125" cy="80962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Data-model consistency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C322DF-134E-DD71-71E0-E70C40E64A2C}"/>
                </a:ext>
              </a:extLst>
            </p:cNvPr>
            <p:cNvCxnSpPr/>
            <p:nvPr/>
          </p:nvCxnSpPr>
          <p:spPr>
            <a:xfrm>
              <a:off x="34290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7ADF3F-7142-B8A2-C7A6-EB696F49A9B5}"/>
                </a:ext>
              </a:extLst>
            </p:cNvPr>
            <p:cNvCxnSpPr/>
            <p:nvPr/>
          </p:nvCxnSpPr>
          <p:spPr>
            <a:xfrm>
              <a:off x="73914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CF6703AA-0BBE-24C1-923B-73EAB382B287}"/>
                </a:ext>
              </a:extLst>
            </p:cNvPr>
            <p:cNvSpPr/>
            <p:nvPr/>
          </p:nvSpPr>
          <p:spPr>
            <a:xfrm rot="16200000">
              <a:off x="5790479" y="85427"/>
              <a:ext cx="377251" cy="7624335"/>
            </a:xfrm>
            <a:prstGeom prst="rightBracket">
              <a:avLst/>
            </a:prstGeom>
            <a:ln w="698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8968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4200</TotalTime>
  <Words>3592</Words>
  <Application>Microsoft Office PowerPoint</Application>
  <PresentationFormat>Widescreen</PresentationFormat>
  <Paragraphs>561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Machine Learning Basics for Regression and Inference</vt:lpstr>
      <vt:lpstr>Go to menti.com and enter code 87 90 96 11</vt:lpstr>
      <vt:lpstr>Machine Learning Basics for Regression and Inference</vt:lpstr>
      <vt:lpstr>What to expect?</vt:lpstr>
      <vt:lpstr>Overview</vt:lpstr>
      <vt:lpstr>What is “Machine Learning”?</vt:lpstr>
      <vt:lpstr>Regression &amp; Classification</vt:lpstr>
      <vt:lpstr>Regression</vt:lpstr>
      <vt:lpstr>Parametric Regressors</vt:lpstr>
      <vt:lpstr>Ordinary Least Squares</vt:lpstr>
      <vt:lpstr>Practical example</vt:lpstr>
      <vt:lpstr>Ill-conditioned or ill-posed problems</vt:lpstr>
      <vt:lpstr>Regularisation – Bias-variance tradeoff</vt:lpstr>
      <vt:lpstr>Regularisation</vt:lpstr>
      <vt:lpstr>Deconvolution and Regularisation</vt:lpstr>
      <vt:lpstr>Non-Linear Least Squares</vt:lpstr>
      <vt:lpstr>Reminder: Newton-Raphson Method</vt:lpstr>
      <vt:lpstr>Fun aside: Newton’s Fractal</vt:lpstr>
      <vt:lpstr>Non-Linear Least Squares</vt:lpstr>
      <vt:lpstr>Non-Linear Least Squares</vt:lpstr>
      <vt:lpstr>Non-Linear Least Squares</vt:lpstr>
      <vt:lpstr>Differentiable Programming</vt:lpstr>
      <vt:lpstr>Automatic Differentiation Intro</vt:lpstr>
      <vt:lpstr>Automatic Differentiation Intro</vt:lpstr>
      <vt:lpstr>Automatic Differentiation Intro</vt:lpstr>
      <vt:lpstr>Automatic Differentiation Intro</vt:lpstr>
      <vt:lpstr>Using regression for inference</vt:lpstr>
      <vt:lpstr>Bayes Theorem and Likelihoods</vt:lpstr>
      <vt:lpstr>Bayesian Inference</vt:lpstr>
      <vt:lpstr>Bayesian Inference – Laplace’s Method</vt:lpstr>
      <vt:lpstr>Example in PythonJAX – Differentiable Programming</vt:lpstr>
      <vt:lpstr>Bayesian Inference: Markov Chain Monte Carlo (MCMC)</vt:lpstr>
      <vt:lpstr>Metropolis-Hastings* Algorithm</vt:lpstr>
      <vt:lpstr>MCMC in practice</vt:lpstr>
      <vt:lpstr>BREAK</vt:lpstr>
      <vt:lpstr>Non-Parametric Regressors</vt:lpstr>
      <vt:lpstr>Conditioning multivariate normals</vt:lpstr>
      <vt:lpstr>Gaussian Processes</vt:lpstr>
      <vt:lpstr>Gaussian Processes: Example</vt:lpstr>
      <vt:lpstr>Using Gaussian Process: Bayesian Optimisation</vt:lpstr>
      <vt:lpstr>Using Gaussian Process: Bayesian Optimisation</vt:lpstr>
      <vt:lpstr>Neural Networks</vt:lpstr>
      <vt:lpstr>Multi-Layer Perceptron</vt:lpstr>
      <vt:lpstr>Loss terms for neural networks</vt:lpstr>
      <vt:lpstr>Neural Networks: Example</vt:lpstr>
      <vt:lpstr>Neural Networks: Example</vt:lpstr>
      <vt:lpstr>Neural Networks: Example</vt:lpstr>
      <vt:lpstr>Examples in the field</vt:lpstr>
      <vt:lpstr>PowerPoint Presentation</vt:lpstr>
      <vt:lpstr>PowerPoint Presentation</vt:lpstr>
      <vt:lpstr>Machine Learning in Plasma Group Research</vt:lpstr>
      <vt:lpstr>Learning Closure Relations using Differentiable Programming: An Example in Radiation Transport (Crilly et al Accepted at NeurIPS ML 4 Physical Sciences Workshop 2023)</vt:lpstr>
      <vt:lpstr>Automation and control of laser wakefield accelerators using Bayesian optimization (Shalloo et al Nat. Comms 2020)</vt:lpstr>
      <vt:lpstr>Laser Wakefield Accelerator modelling with Variational Neural Networks (Streeter et al HEDP 2023)</vt:lpstr>
      <vt:lpstr>Additional learning oppurtunities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 for Plasma Physics</dc:title>
  <dc:creator>Crilly, Aidan J</dc:creator>
  <cp:lastModifiedBy>Crilly, Aidan J</cp:lastModifiedBy>
  <cp:revision>4</cp:revision>
  <dcterms:created xsi:type="dcterms:W3CDTF">2022-10-04T09:56:37Z</dcterms:created>
  <dcterms:modified xsi:type="dcterms:W3CDTF">2025-03-27T10:55:01Z</dcterms:modified>
</cp:coreProperties>
</file>